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76" r:id="rId1"/>
    <p:sldMasterId id="2147483793" r:id="rId2"/>
  </p:sldMasterIdLst>
  <p:notesMasterIdLst>
    <p:notesMasterId r:id="rId19"/>
  </p:notesMasterIdLst>
  <p:sldIdLst>
    <p:sldId id="323" r:id="rId3"/>
    <p:sldId id="257" r:id="rId4"/>
    <p:sldId id="261" r:id="rId5"/>
    <p:sldId id="315" r:id="rId6"/>
    <p:sldId id="316" r:id="rId7"/>
    <p:sldId id="317" r:id="rId8"/>
    <p:sldId id="263" r:id="rId9"/>
    <p:sldId id="327" r:id="rId10"/>
    <p:sldId id="318" r:id="rId11"/>
    <p:sldId id="319" r:id="rId12"/>
    <p:sldId id="321" r:id="rId13"/>
    <p:sldId id="320" r:id="rId14"/>
    <p:sldId id="324" r:id="rId15"/>
    <p:sldId id="322" r:id="rId16"/>
    <p:sldId id="326" r:id="rId17"/>
    <p:sldId id="279" r:id="rId18"/>
  </p:sldIdLst>
  <p:sldSz cx="9144000" cy="5143500" type="screen16x9"/>
  <p:notesSz cx="6858000" cy="9144000"/>
  <p:embeddedFontLst>
    <p:embeddedFont>
      <p:font typeface="Montserrat" panose="020B0604020202020204" charset="0"/>
      <p:regular r:id="rId20"/>
      <p:bold r:id="rId21"/>
      <p:italic r:id="rId22"/>
      <p:boldItalic r:id="rId23"/>
    </p:embeddedFont>
    <p:embeddedFont>
      <p:font typeface="Arial Black" panose="020B0A04020102020204" pitchFamily="34" charset="0"/>
      <p:bold r:id="rId24"/>
    </p:embeddedFont>
    <p:embeddedFont>
      <p:font typeface="Playfair Display SemiBold" panose="020B0604020202020204" charset="0"/>
      <p:regular r:id="rId25"/>
      <p:bold r:id="rId26"/>
      <p:italic r:id="rId27"/>
      <p:boldItalic r:id="rId28"/>
    </p:embeddedFont>
    <p:embeddedFont>
      <p:font typeface="Calibri Light" panose="020F0302020204030204" pitchFamily="34" charset="0"/>
      <p:regular r:id="rId29"/>
      <p:italic r:id="rId30"/>
    </p:embeddedFont>
    <p:embeddedFont>
      <p:font typeface="Calibri" panose="020F0502020204030204" pitchFamily="34" charset="0"/>
      <p:regular r:id="rId31"/>
      <p:bold r:id="rId32"/>
      <p:italic r:id="rId33"/>
      <p:boldItalic r:id="rId34"/>
    </p:embeddedFont>
    <p:embeddedFont>
      <p:font typeface="Playfair Display" panose="020B0604020202020204" charset="0"/>
      <p:regular r:id="rId35"/>
      <p:bold r:id="rId36"/>
      <p:italic r:id="rId37"/>
      <p:boldItalic r:id="rId38"/>
    </p:embeddedFont>
    <p:embeddedFont>
      <p:font typeface="Roboto Condensed Light" panose="020B0604020202020204" charset="0"/>
      <p:regular r:id="rId39"/>
      <p:italic r:id="rId4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A7BDFB0-E48A-4131-B20E-5613345AB8F1}">
  <a:tblStyle styleId="{3A7BDFB0-E48A-4131-B20E-5613345AB8F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743" autoAdjust="0"/>
    <p:restoredTop sz="94660"/>
  </p:normalViewPr>
  <p:slideViewPr>
    <p:cSldViewPr snapToGrid="0">
      <p:cViewPr varScale="1">
        <p:scale>
          <a:sx n="108" d="100"/>
          <a:sy n="108" d="100"/>
        </p:scale>
        <p:origin x="173" y="86"/>
      </p:cViewPr>
      <p:guideLst/>
    </p:cSldViewPr>
  </p:slideViewPr>
  <p:notesTextViewPr>
    <p:cViewPr>
      <p:scale>
        <a:sx n="1" d="1"/>
        <a:sy n="1" d="1"/>
      </p:scale>
      <p:origin x="0" y="0"/>
    </p:cViewPr>
  </p:notesTextViewPr>
  <p:sorterViewPr>
    <p:cViewPr>
      <p:scale>
        <a:sx n="100" d="100"/>
        <a:sy n="100" d="100"/>
      </p:scale>
      <p:origin x="0" y="-1375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font" Target="fonts/font21.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8.xml"/><Relationship Id="rId19" Type="http://schemas.openxmlformats.org/officeDocument/2006/relationships/notesMaster" Target="notesMasters/notesMaster1.xml"/><Relationship Id="rId31" Type="http://schemas.openxmlformats.org/officeDocument/2006/relationships/font" Target="fonts/font12.fntdata"/><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 name="Google Shape;8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5565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387e4aa072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1387e4aa072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2415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387e4aa072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1387e4aa072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6097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387e4aa072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1387e4aa072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6520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387e4aa072_0_10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387e4aa072_0_1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48a2bc4f44_0_409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48a2bc4f44_0_40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387e4aa072_0_9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387e4aa072_0_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387e4aa072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1387e4aa072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5589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387e4aa072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1387e4aa072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3369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387e4aa072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1387e4aa072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5959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387e4aa072_0_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1387e4aa072_0_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387e4aa072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1387e4aa072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3087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387e4aa072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1387e4aa072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7105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6635825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5/14/2024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372642350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4328484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chemeClr val="dk2"/>
        </a:solidFill>
        <a:effectLst/>
      </p:bgPr>
    </p:bg>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667500" y="539400"/>
            <a:ext cx="7809000" cy="546000"/>
          </a:xfrm>
          <a:prstGeom prst="rect">
            <a:avLst/>
          </a:prstGeom>
        </p:spPr>
        <p:txBody>
          <a:bodyPr spcFirstLastPara="1" wrap="square" lIns="91425" tIns="91425" rIns="91425" bIns="91425" anchor="t" anchorCtr="0">
            <a:noAutofit/>
          </a:bodyPr>
          <a:lstStyle>
            <a:lvl1pPr lvl="0" algn="l">
              <a:spcBef>
                <a:spcPts val="0"/>
              </a:spcBef>
              <a:spcAft>
                <a:spcPts val="0"/>
              </a:spcAft>
              <a:buSzPts val="2100"/>
              <a:buFont typeface="Montserrat"/>
              <a:buNone/>
              <a:defRPr sz="2500" b="1">
                <a:solidFill>
                  <a:schemeClr val="lt1"/>
                </a:solidFill>
                <a:latin typeface="Playfair Display"/>
                <a:ea typeface="Playfair Display"/>
                <a:cs typeface="Playfair Display"/>
                <a:sym typeface="Playfair Display"/>
              </a:defRPr>
            </a:lvl1pPr>
            <a:lvl2pPr lvl="1">
              <a:spcBef>
                <a:spcPts val="0"/>
              </a:spcBef>
              <a:spcAft>
                <a:spcPts val="0"/>
              </a:spcAft>
              <a:buSzPts val="2100"/>
              <a:buFont typeface="Montserrat"/>
              <a:buNone/>
              <a:defRPr sz="2100" b="1">
                <a:latin typeface="Montserrat"/>
                <a:ea typeface="Montserrat"/>
                <a:cs typeface="Montserrat"/>
                <a:sym typeface="Montserrat"/>
              </a:defRPr>
            </a:lvl2pPr>
            <a:lvl3pPr lvl="2">
              <a:spcBef>
                <a:spcPts val="0"/>
              </a:spcBef>
              <a:spcAft>
                <a:spcPts val="0"/>
              </a:spcAft>
              <a:buSzPts val="2100"/>
              <a:buFont typeface="Montserrat"/>
              <a:buNone/>
              <a:defRPr sz="2100" b="1">
                <a:latin typeface="Montserrat"/>
                <a:ea typeface="Montserrat"/>
                <a:cs typeface="Montserrat"/>
                <a:sym typeface="Montserrat"/>
              </a:defRPr>
            </a:lvl3pPr>
            <a:lvl4pPr lvl="3">
              <a:spcBef>
                <a:spcPts val="0"/>
              </a:spcBef>
              <a:spcAft>
                <a:spcPts val="0"/>
              </a:spcAft>
              <a:buSzPts val="2100"/>
              <a:buFont typeface="Montserrat"/>
              <a:buNone/>
              <a:defRPr sz="2100" b="1">
                <a:latin typeface="Montserrat"/>
                <a:ea typeface="Montserrat"/>
                <a:cs typeface="Montserrat"/>
                <a:sym typeface="Montserrat"/>
              </a:defRPr>
            </a:lvl4pPr>
            <a:lvl5pPr lvl="4">
              <a:spcBef>
                <a:spcPts val="0"/>
              </a:spcBef>
              <a:spcAft>
                <a:spcPts val="0"/>
              </a:spcAft>
              <a:buSzPts val="2100"/>
              <a:buFont typeface="Montserrat"/>
              <a:buNone/>
              <a:defRPr sz="2100" b="1">
                <a:latin typeface="Montserrat"/>
                <a:ea typeface="Montserrat"/>
                <a:cs typeface="Montserrat"/>
                <a:sym typeface="Montserrat"/>
              </a:defRPr>
            </a:lvl5pPr>
            <a:lvl6pPr lvl="5">
              <a:spcBef>
                <a:spcPts val="0"/>
              </a:spcBef>
              <a:spcAft>
                <a:spcPts val="0"/>
              </a:spcAft>
              <a:buSzPts val="2100"/>
              <a:buFont typeface="Montserrat"/>
              <a:buNone/>
              <a:defRPr sz="2100" b="1">
                <a:latin typeface="Montserrat"/>
                <a:ea typeface="Montserrat"/>
                <a:cs typeface="Montserrat"/>
                <a:sym typeface="Montserrat"/>
              </a:defRPr>
            </a:lvl6pPr>
            <a:lvl7pPr lvl="6">
              <a:spcBef>
                <a:spcPts val="0"/>
              </a:spcBef>
              <a:spcAft>
                <a:spcPts val="0"/>
              </a:spcAft>
              <a:buSzPts val="2100"/>
              <a:buFont typeface="Montserrat"/>
              <a:buNone/>
              <a:defRPr sz="2100" b="1">
                <a:latin typeface="Montserrat"/>
                <a:ea typeface="Montserrat"/>
                <a:cs typeface="Montserrat"/>
                <a:sym typeface="Montserrat"/>
              </a:defRPr>
            </a:lvl7pPr>
            <a:lvl8pPr lvl="7">
              <a:spcBef>
                <a:spcPts val="0"/>
              </a:spcBef>
              <a:spcAft>
                <a:spcPts val="0"/>
              </a:spcAft>
              <a:buSzPts val="2100"/>
              <a:buFont typeface="Montserrat"/>
              <a:buNone/>
              <a:defRPr sz="2100" b="1">
                <a:latin typeface="Montserrat"/>
                <a:ea typeface="Montserrat"/>
                <a:cs typeface="Montserrat"/>
                <a:sym typeface="Montserrat"/>
              </a:defRPr>
            </a:lvl8pPr>
            <a:lvl9pPr lvl="8">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19" name="Google Shape;19;p4"/>
          <p:cNvSpPr txBox="1">
            <a:spLocks noGrp="1"/>
          </p:cNvSpPr>
          <p:nvPr>
            <p:ph type="body" idx="1"/>
          </p:nvPr>
        </p:nvSpPr>
        <p:spPr>
          <a:xfrm>
            <a:off x="713225" y="1203425"/>
            <a:ext cx="7717500" cy="3396000"/>
          </a:xfrm>
          <a:prstGeom prst="rect">
            <a:avLst/>
          </a:prstGeom>
        </p:spPr>
        <p:txBody>
          <a:bodyPr spcFirstLastPara="1" wrap="square" lIns="91425" tIns="91425" rIns="91425" bIns="91425" anchor="t" anchorCtr="0">
            <a:noAutofit/>
          </a:bodyPr>
          <a:lstStyle>
            <a:lvl1pPr marL="457200" lvl="0" indent="-292100">
              <a:lnSpc>
                <a:spcPct val="100000"/>
              </a:lnSpc>
              <a:spcBef>
                <a:spcPts val="0"/>
              </a:spcBef>
              <a:spcAft>
                <a:spcPts val="0"/>
              </a:spcAft>
              <a:buClr>
                <a:schemeClr val="lt1"/>
              </a:buClr>
              <a:buSzPts val="1000"/>
              <a:buAutoNum type="arabicPeriod"/>
              <a:defRPr sz="1200">
                <a:solidFill>
                  <a:schemeClr val="lt1"/>
                </a:solidFill>
              </a:defRPr>
            </a:lvl1pPr>
            <a:lvl2pPr marL="914400" lvl="1" indent="-292100">
              <a:spcBef>
                <a:spcPts val="0"/>
              </a:spcBef>
              <a:spcAft>
                <a:spcPts val="0"/>
              </a:spcAft>
              <a:buClr>
                <a:schemeClr val="lt1"/>
              </a:buClr>
              <a:buSzPts val="1000"/>
              <a:buFont typeface="Roboto Condensed Light"/>
              <a:buAutoNum type="alphaLcPeriod"/>
              <a:defRPr sz="1200">
                <a:solidFill>
                  <a:schemeClr val="lt1"/>
                </a:solidFill>
              </a:defRPr>
            </a:lvl2pPr>
            <a:lvl3pPr marL="1371600" lvl="2" indent="-292100">
              <a:spcBef>
                <a:spcPts val="0"/>
              </a:spcBef>
              <a:spcAft>
                <a:spcPts val="0"/>
              </a:spcAft>
              <a:buClr>
                <a:schemeClr val="lt1"/>
              </a:buClr>
              <a:buSzPts val="1000"/>
              <a:buFont typeface="Roboto Condensed Light"/>
              <a:buAutoNum type="romanLcPeriod"/>
              <a:defRPr sz="1200">
                <a:solidFill>
                  <a:schemeClr val="lt1"/>
                </a:solidFill>
              </a:defRPr>
            </a:lvl3pPr>
            <a:lvl4pPr marL="1828800" lvl="3" indent="-292100">
              <a:spcBef>
                <a:spcPts val="0"/>
              </a:spcBef>
              <a:spcAft>
                <a:spcPts val="0"/>
              </a:spcAft>
              <a:buClr>
                <a:schemeClr val="lt1"/>
              </a:buClr>
              <a:buSzPts val="1000"/>
              <a:buFont typeface="Roboto Condensed Light"/>
              <a:buAutoNum type="arabicPeriod"/>
              <a:defRPr sz="1200">
                <a:solidFill>
                  <a:schemeClr val="lt1"/>
                </a:solidFill>
              </a:defRPr>
            </a:lvl4pPr>
            <a:lvl5pPr marL="2286000" lvl="4" indent="-292100">
              <a:spcBef>
                <a:spcPts val="0"/>
              </a:spcBef>
              <a:spcAft>
                <a:spcPts val="0"/>
              </a:spcAft>
              <a:buClr>
                <a:schemeClr val="lt1"/>
              </a:buClr>
              <a:buSzPts val="1000"/>
              <a:buFont typeface="Roboto Condensed Light"/>
              <a:buAutoNum type="alphaLcPeriod"/>
              <a:defRPr sz="1200">
                <a:solidFill>
                  <a:schemeClr val="lt1"/>
                </a:solidFill>
              </a:defRPr>
            </a:lvl5pPr>
            <a:lvl6pPr marL="2743200" lvl="5" indent="-292100">
              <a:spcBef>
                <a:spcPts val="0"/>
              </a:spcBef>
              <a:spcAft>
                <a:spcPts val="0"/>
              </a:spcAft>
              <a:buClr>
                <a:schemeClr val="lt1"/>
              </a:buClr>
              <a:buSzPts val="1000"/>
              <a:buFont typeface="Roboto Condensed Light"/>
              <a:buAutoNum type="romanLcPeriod"/>
              <a:defRPr sz="1200">
                <a:solidFill>
                  <a:schemeClr val="lt1"/>
                </a:solidFill>
              </a:defRPr>
            </a:lvl6pPr>
            <a:lvl7pPr marL="3200400" lvl="6" indent="-292100">
              <a:spcBef>
                <a:spcPts val="0"/>
              </a:spcBef>
              <a:spcAft>
                <a:spcPts val="0"/>
              </a:spcAft>
              <a:buClr>
                <a:schemeClr val="lt1"/>
              </a:buClr>
              <a:buSzPts val="1000"/>
              <a:buFont typeface="Roboto Condensed Light"/>
              <a:buAutoNum type="arabicPeriod"/>
              <a:defRPr sz="1200">
                <a:solidFill>
                  <a:schemeClr val="lt1"/>
                </a:solidFill>
              </a:defRPr>
            </a:lvl7pPr>
            <a:lvl8pPr marL="3657600" lvl="7" indent="-292100">
              <a:spcBef>
                <a:spcPts val="0"/>
              </a:spcBef>
              <a:spcAft>
                <a:spcPts val="0"/>
              </a:spcAft>
              <a:buClr>
                <a:schemeClr val="lt1"/>
              </a:buClr>
              <a:buSzPts val="1000"/>
              <a:buFont typeface="Roboto Condensed Light"/>
              <a:buAutoNum type="alphaLcPeriod"/>
              <a:defRPr sz="1200">
                <a:solidFill>
                  <a:schemeClr val="lt1"/>
                </a:solidFill>
              </a:defRPr>
            </a:lvl8pPr>
            <a:lvl9pPr marL="4114800" lvl="8" indent="-292100">
              <a:spcBef>
                <a:spcPts val="0"/>
              </a:spcBef>
              <a:spcAft>
                <a:spcPts val="0"/>
              </a:spcAft>
              <a:buClr>
                <a:schemeClr val="lt1"/>
              </a:buClr>
              <a:buSzPts val="1000"/>
              <a:buFont typeface="Roboto Condensed Light"/>
              <a:buAutoNum type="romanLcPeriod"/>
              <a:defRPr sz="1200">
                <a:solidFill>
                  <a:schemeClr val="lt1"/>
                </a:solidFill>
              </a:defRPr>
            </a:lvl9pPr>
          </a:lstStyle>
          <a:p>
            <a:endParaRPr/>
          </a:p>
        </p:txBody>
      </p:sp>
    </p:spTree>
    <p:extLst>
      <p:ext uri="{BB962C8B-B14F-4D97-AF65-F5344CB8AC3E}">
        <p14:creationId xmlns:p14="http://schemas.microsoft.com/office/powerpoint/2010/main" val="29294492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138"/>
        <p:cNvGrpSpPr/>
        <p:nvPr/>
      </p:nvGrpSpPr>
      <p:grpSpPr>
        <a:xfrm>
          <a:off x="0" y="0"/>
          <a:ext cx="0" cy="0"/>
          <a:chOff x="0" y="0"/>
          <a:chExt cx="0" cy="0"/>
        </a:xfrm>
      </p:grpSpPr>
      <p:sp>
        <p:nvSpPr>
          <p:cNvPr id="142" name="Google Shape;142;p30"/>
          <p:cNvSpPr txBox="1">
            <a:spLocks noGrp="1"/>
          </p:cNvSpPr>
          <p:nvPr>
            <p:ph type="title"/>
          </p:nvPr>
        </p:nvSpPr>
        <p:spPr>
          <a:xfrm>
            <a:off x="1851825" y="1267875"/>
            <a:ext cx="5447100" cy="2144100"/>
          </a:xfrm>
          <a:prstGeom prst="rect">
            <a:avLst/>
          </a:prstGeom>
        </p:spPr>
        <p:txBody>
          <a:bodyPr spcFirstLastPara="1" wrap="square" lIns="91425" tIns="91425" rIns="91425" bIns="91425" anchor="b" anchorCtr="0">
            <a:noAutofit/>
          </a:bodyPr>
          <a:lstStyle>
            <a:lvl1pPr lvl="0" rtl="0">
              <a:spcBef>
                <a:spcPts val="0"/>
              </a:spcBef>
              <a:spcAft>
                <a:spcPts val="0"/>
              </a:spcAft>
              <a:buSzPts val="5000"/>
              <a:buFont typeface="Playfair Display"/>
              <a:buNone/>
              <a:defRPr sz="13000" b="1">
                <a:latin typeface="Playfair Display"/>
                <a:ea typeface="Playfair Display"/>
                <a:cs typeface="Playfair Display"/>
                <a:sym typeface="Playfair Display"/>
              </a:defRPr>
            </a:lvl1pPr>
            <a:lvl2pPr lvl="1" rtl="0">
              <a:spcBef>
                <a:spcPts val="0"/>
              </a:spcBef>
              <a:spcAft>
                <a:spcPts val="0"/>
              </a:spcAft>
              <a:buSzPts val="5000"/>
              <a:buFont typeface="Playfair Display"/>
              <a:buNone/>
              <a:defRPr sz="5000">
                <a:latin typeface="Playfair Display"/>
                <a:ea typeface="Playfair Display"/>
                <a:cs typeface="Playfair Display"/>
                <a:sym typeface="Playfair Display"/>
              </a:defRPr>
            </a:lvl2pPr>
            <a:lvl3pPr lvl="2" rtl="0">
              <a:spcBef>
                <a:spcPts val="0"/>
              </a:spcBef>
              <a:spcAft>
                <a:spcPts val="0"/>
              </a:spcAft>
              <a:buSzPts val="5000"/>
              <a:buFont typeface="Playfair Display"/>
              <a:buNone/>
              <a:defRPr sz="5000">
                <a:latin typeface="Playfair Display"/>
                <a:ea typeface="Playfair Display"/>
                <a:cs typeface="Playfair Display"/>
                <a:sym typeface="Playfair Display"/>
              </a:defRPr>
            </a:lvl3pPr>
            <a:lvl4pPr lvl="3" rtl="0">
              <a:spcBef>
                <a:spcPts val="0"/>
              </a:spcBef>
              <a:spcAft>
                <a:spcPts val="0"/>
              </a:spcAft>
              <a:buSzPts val="5000"/>
              <a:buFont typeface="Playfair Display"/>
              <a:buNone/>
              <a:defRPr sz="5000">
                <a:latin typeface="Playfair Display"/>
                <a:ea typeface="Playfair Display"/>
                <a:cs typeface="Playfair Display"/>
                <a:sym typeface="Playfair Display"/>
              </a:defRPr>
            </a:lvl4pPr>
            <a:lvl5pPr lvl="4" rtl="0">
              <a:spcBef>
                <a:spcPts val="0"/>
              </a:spcBef>
              <a:spcAft>
                <a:spcPts val="0"/>
              </a:spcAft>
              <a:buSzPts val="5000"/>
              <a:buFont typeface="Playfair Display"/>
              <a:buNone/>
              <a:defRPr sz="5000">
                <a:latin typeface="Playfair Display"/>
                <a:ea typeface="Playfair Display"/>
                <a:cs typeface="Playfair Display"/>
                <a:sym typeface="Playfair Display"/>
              </a:defRPr>
            </a:lvl5pPr>
            <a:lvl6pPr lvl="5" rtl="0">
              <a:spcBef>
                <a:spcPts val="0"/>
              </a:spcBef>
              <a:spcAft>
                <a:spcPts val="0"/>
              </a:spcAft>
              <a:buSzPts val="5000"/>
              <a:buFont typeface="Playfair Display"/>
              <a:buNone/>
              <a:defRPr sz="5000">
                <a:latin typeface="Playfair Display"/>
                <a:ea typeface="Playfair Display"/>
                <a:cs typeface="Playfair Display"/>
                <a:sym typeface="Playfair Display"/>
              </a:defRPr>
            </a:lvl6pPr>
            <a:lvl7pPr lvl="6" rtl="0">
              <a:spcBef>
                <a:spcPts val="0"/>
              </a:spcBef>
              <a:spcAft>
                <a:spcPts val="0"/>
              </a:spcAft>
              <a:buSzPts val="5000"/>
              <a:buFont typeface="Playfair Display"/>
              <a:buNone/>
              <a:defRPr sz="5000">
                <a:latin typeface="Playfair Display"/>
                <a:ea typeface="Playfair Display"/>
                <a:cs typeface="Playfair Display"/>
                <a:sym typeface="Playfair Display"/>
              </a:defRPr>
            </a:lvl7pPr>
            <a:lvl8pPr lvl="7" rtl="0">
              <a:spcBef>
                <a:spcPts val="0"/>
              </a:spcBef>
              <a:spcAft>
                <a:spcPts val="0"/>
              </a:spcAft>
              <a:buSzPts val="5000"/>
              <a:buFont typeface="Playfair Display"/>
              <a:buNone/>
              <a:defRPr sz="5000">
                <a:latin typeface="Playfair Display"/>
                <a:ea typeface="Playfair Display"/>
                <a:cs typeface="Playfair Display"/>
                <a:sym typeface="Playfair Display"/>
              </a:defRPr>
            </a:lvl8pPr>
            <a:lvl9pPr lvl="8" rtl="0">
              <a:spcBef>
                <a:spcPts val="0"/>
              </a:spcBef>
              <a:spcAft>
                <a:spcPts val="0"/>
              </a:spcAft>
              <a:buSzPts val="5000"/>
              <a:buFont typeface="Playfair Display"/>
              <a:buNone/>
              <a:defRPr sz="5000">
                <a:latin typeface="Playfair Display"/>
                <a:ea typeface="Playfair Display"/>
                <a:cs typeface="Playfair Display"/>
                <a:sym typeface="Playfair Display"/>
              </a:defRPr>
            </a:lvl9pPr>
          </a:lstStyle>
          <a:p>
            <a:endParaRPr/>
          </a:p>
        </p:txBody>
      </p:sp>
      <p:sp>
        <p:nvSpPr>
          <p:cNvPr id="143" name="Google Shape;143;p30"/>
          <p:cNvSpPr txBox="1">
            <a:spLocks noGrp="1"/>
          </p:cNvSpPr>
          <p:nvPr>
            <p:ph type="subTitle" idx="1"/>
          </p:nvPr>
        </p:nvSpPr>
        <p:spPr>
          <a:xfrm>
            <a:off x="1848450" y="3187125"/>
            <a:ext cx="5447100" cy="68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a:buNone/>
              <a:defRPr sz="1600">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9660486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6">
  <p:cSld name="Title and text 6">
    <p:bg>
      <p:bgPr>
        <a:solidFill>
          <a:schemeClr val="dk2"/>
        </a:solidFill>
        <a:effectLst/>
      </p:bgPr>
    </p:bg>
    <p:spTree>
      <p:nvGrpSpPr>
        <p:cNvPr id="1" name="Shape 144"/>
        <p:cNvGrpSpPr/>
        <p:nvPr/>
      </p:nvGrpSpPr>
      <p:grpSpPr>
        <a:xfrm>
          <a:off x="0" y="0"/>
          <a:ext cx="0" cy="0"/>
          <a:chOff x="0" y="0"/>
          <a:chExt cx="0" cy="0"/>
        </a:xfrm>
      </p:grpSpPr>
      <p:sp>
        <p:nvSpPr>
          <p:cNvPr id="146" name="Google Shape;146;p31"/>
          <p:cNvSpPr txBox="1">
            <a:spLocks noGrp="1"/>
          </p:cNvSpPr>
          <p:nvPr>
            <p:ph type="body" idx="1"/>
          </p:nvPr>
        </p:nvSpPr>
        <p:spPr>
          <a:xfrm>
            <a:off x="2114400" y="1928551"/>
            <a:ext cx="4915200" cy="2174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2"/>
              </a:buClr>
              <a:buSzPts val="1400"/>
              <a:buChar char="●"/>
              <a:defRPr/>
            </a:lvl1pPr>
            <a:lvl2pPr marL="914400" lvl="1" indent="-317500" rtl="0">
              <a:spcBef>
                <a:spcPts val="100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47" name="Google Shape;147;p31"/>
          <p:cNvSpPr txBox="1">
            <a:spLocks noGrp="1"/>
          </p:cNvSpPr>
          <p:nvPr>
            <p:ph type="title"/>
          </p:nvPr>
        </p:nvSpPr>
        <p:spPr>
          <a:xfrm>
            <a:off x="713225" y="868675"/>
            <a:ext cx="7717500" cy="54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2500"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100" b="1">
                <a:latin typeface="Montserrat"/>
                <a:ea typeface="Montserrat"/>
                <a:cs typeface="Montserrat"/>
                <a:sym typeface="Montserrat"/>
              </a:defRPr>
            </a:lvl2pPr>
            <a:lvl3pPr lvl="2" algn="ctr" rtl="0">
              <a:spcBef>
                <a:spcPts val="0"/>
              </a:spcBef>
              <a:spcAft>
                <a:spcPts val="0"/>
              </a:spcAft>
              <a:buSzPts val="2100"/>
              <a:buFont typeface="Montserrat"/>
              <a:buNone/>
              <a:defRPr sz="2100" b="1">
                <a:latin typeface="Montserrat"/>
                <a:ea typeface="Montserrat"/>
                <a:cs typeface="Montserrat"/>
                <a:sym typeface="Montserrat"/>
              </a:defRPr>
            </a:lvl3pPr>
            <a:lvl4pPr lvl="3" algn="ctr" rtl="0">
              <a:spcBef>
                <a:spcPts val="0"/>
              </a:spcBef>
              <a:spcAft>
                <a:spcPts val="0"/>
              </a:spcAft>
              <a:buSzPts val="2100"/>
              <a:buFont typeface="Montserrat"/>
              <a:buNone/>
              <a:defRPr sz="2100" b="1">
                <a:latin typeface="Montserrat"/>
                <a:ea typeface="Montserrat"/>
                <a:cs typeface="Montserrat"/>
                <a:sym typeface="Montserrat"/>
              </a:defRPr>
            </a:lvl4pPr>
            <a:lvl5pPr lvl="4" algn="ctr" rtl="0">
              <a:spcBef>
                <a:spcPts val="0"/>
              </a:spcBef>
              <a:spcAft>
                <a:spcPts val="0"/>
              </a:spcAft>
              <a:buSzPts val="2100"/>
              <a:buFont typeface="Montserrat"/>
              <a:buNone/>
              <a:defRPr sz="2100" b="1">
                <a:latin typeface="Montserrat"/>
                <a:ea typeface="Montserrat"/>
                <a:cs typeface="Montserrat"/>
                <a:sym typeface="Montserrat"/>
              </a:defRPr>
            </a:lvl5pPr>
            <a:lvl6pPr lvl="5" algn="ctr" rtl="0">
              <a:spcBef>
                <a:spcPts val="0"/>
              </a:spcBef>
              <a:spcAft>
                <a:spcPts val="0"/>
              </a:spcAft>
              <a:buSzPts val="2100"/>
              <a:buFont typeface="Montserrat"/>
              <a:buNone/>
              <a:defRPr sz="2100" b="1">
                <a:latin typeface="Montserrat"/>
                <a:ea typeface="Montserrat"/>
                <a:cs typeface="Montserrat"/>
                <a:sym typeface="Montserrat"/>
              </a:defRPr>
            </a:lvl6pPr>
            <a:lvl7pPr lvl="6" algn="ctr" rtl="0">
              <a:spcBef>
                <a:spcPts val="0"/>
              </a:spcBef>
              <a:spcAft>
                <a:spcPts val="0"/>
              </a:spcAft>
              <a:buSzPts val="2100"/>
              <a:buFont typeface="Montserrat"/>
              <a:buNone/>
              <a:defRPr sz="2100" b="1">
                <a:latin typeface="Montserrat"/>
                <a:ea typeface="Montserrat"/>
                <a:cs typeface="Montserrat"/>
                <a:sym typeface="Montserrat"/>
              </a:defRPr>
            </a:lvl7pPr>
            <a:lvl8pPr lvl="7" algn="ctr" rtl="0">
              <a:spcBef>
                <a:spcPts val="0"/>
              </a:spcBef>
              <a:spcAft>
                <a:spcPts val="0"/>
              </a:spcAft>
              <a:buSzPts val="2100"/>
              <a:buFont typeface="Montserrat"/>
              <a:buNone/>
              <a:defRPr sz="2100" b="1">
                <a:latin typeface="Montserrat"/>
                <a:ea typeface="Montserrat"/>
                <a:cs typeface="Montserrat"/>
                <a:sym typeface="Montserrat"/>
              </a:defRPr>
            </a:lvl8pPr>
            <a:lvl9pPr lvl="8" algn="ctr" rtl="0">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2993062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1">
  <p:cSld name="Quote 1">
    <p:bg>
      <p:bgPr>
        <a:solidFill>
          <a:schemeClr val="dk2"/>
        </a:solidFill>
        <a:effectLst/>
      </p:bgPr>
    </p:bg>
    <p:spTree>
      <p:nvGrpSpPr>
        <p:cNvPr id="1" name="Shape 50"/>
        <p:cNvGrpSpPr/>
        <p:nvPr/>
      </p:nvGrpSpPr>
      <p:grpSpPr>
        <a:xfrm>
          <a:off x="0" y="0"/>
          <a:ext cx="0" cy="0"/>
          <a:chOff x="0" y="0"/>
          <a:chExt cx="0" cy="0"/>
        </a:xfrm>
      </p:grpSpPr>
      <p:sp>
        <p:nvSpPr>
          <p:cNvPr id="51" name="Google Shape;51;p14"/>
          <p:cNvSpPr txBox="1">
            <a:spLocks noGrp="1"/>
          </p:cNvSpPr>
          <p:nvPr>
            <p:ph type="title"/>
          </p:nvPr>
        </p:nvSpPr>
        <p:spPr>
          <a:xfrm>
            <a:off x="3007950" y="3159563"/>
            <a:ext cx="3128100" cy="487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2000">
                <a:solidFill>
                  <a:schemeClr val="lt1"/>
                </a:solidFill>
                <a:latin typeface="Playfair Display SemiBold"/>
                <a:ea typeface="Playfair Display SemiBold"/>
                <a:cs typeface="Playfair Display SemiBold"/>
                <a:sym typeface="Playfair Display SemiBold"/>
              </a:defRPr>
            </a:lvl1pPr>
            <a:lvl2pPr lvl="1" rtl="0">
              <a:spcBef>
                <a:spcPts val="0"/>
              </a:spcBef>
              <a:spcAft>
                <a:spcPts val="0"/>
              </a:spcAft>
              <a:buSzPts val="1400"/>
              <a:buFont typeface="Montserrat"/>
              <a:buNone/>
              <a:defRPr sz="1400" b="1">
                <a:latin typeface="Montserrat"/>
                <a:ea typeface="Montserrat"/>
                <a:cs typeface="Montserrat"/>
                <a:sym typeface="Montserrat"/>
              </a:defRPr>
            </a:lvl2pPr>
            <a:lvl3pPr lvl="2" rtl="0">
              <a:spcBef>
                <a:spcPts val="0"/>
              </a:spcBef>
              <a:spcAft>
                <a:spcPts val="0"/>
              </a:spcAft>
              <a:buSzPts val="1400"/>
              <a:buFont typeface="Montserrat"/>
              <a:buNone/>
              <a:defRPr sz="1400" b="1">
                <a:latin typeface="Montserrat"/>
                <a:ea typeface="Montserrat"/>
                <a:cs typeface="Montserrat"/>
                <a:sym typeface="Montserrat"/>
              </a:defRPr>
            </a:lvl3pPr>
            <a:lvl4pPr lvl="3" rtl="0">
              <a:spcBef>
                <a:spcPts val="0"/>
              </a:spcBef>
              <a:spcAft>
                <a:spcPts val="0"/>
              </a:spcAft>
              <a:buSzPts val="1400"/>
              <a:buFont typeface="Montserrat"/>
              <a:buNone/>
              <a:defRPr sz="1400" b="1">
                <a:latin typeface="Montserrat"/>
                <a:ea typeface="Montserrat"/>
                <a:cs typeface="Montserrat"/>
                <a:sym typeface="Montserrat"/>
              </a:defRPr>
            </a:lvl4pPr>
            <a:lvl5pPr lvl="4" rtl="0">
              <a:spcBef>
                <a:spcPts val="0"/>
              </a:spcBef>
              <a:spcAft>
                <a:spcPts val="0"/>
              </a:spcAft>
              <a:buSzPts val="1400"/>
              <a:buFont typeface="Montserrat"/>
              <a:buNone/>
              <a:defRPr sz="1400" b="1">
                <a:latin typeface="Montserrat"/>
                <a:ea typeface="Montserrat"/>
                <a:cs typeface="Montserrat"/>
                <a:sym typeface="Montserrat"/>
              </a:defRPr>
            </a:lvl5pPr>
            <a:lvl6pPr lvl="5" rtl="0">
              <a:spcBef>
                <a:spcPts val="0"/>
              </a:spcBef>
              <a:spcAft>
                <a:spcPts val="0"/>
              </a:spcAft>
              <a:buSzPts val="1400"/>
              <a:buFont typeface="Montserrat"/>
              <a:buNone/>
              <a:defRPr sz="1400" b="1">
                <a:latin typeface="Montserrat"/>
                <a:ea typeface="Montserrat"/>
                <a:cs typeface="Montserrat"/>
                <a:sym typeface="Montserrat"/>
              </a:defRPr>
            </a:lvl6pPr>
            <a:lvl7pPr lvl="6" rtl="0">
              <a:spcBef>
                <a:spcPts val="0"/>
              </a:spcBef>
              <a:spcAft>
                <a:spcPts val="0"/>
              </a:spcAft>
              <a:buSzPts val="1400"/>
              <a:buFont typeface="Montserrat"/>
              <a:buNone/>
              <a:defRPr sz="1400" b="1">
                <a:latin typeface="Montserrat"/>
                <a:ea typeface="Montserrat"/>
                <a:cs typeface="Montserrat"/>
                <a:sym typeface="Montserrat"/>
              </a:defRPr>
            </a:lvl7pPr>
            <a:lvl8pPr lvl="7" rtl="0">
              <a:spcBef>
                <a:spcPts val="0"/>
              </a:spcBef>
              <a:spcAft>
                <a:spcPts val="0"/>
              </a:spcAft>
              <a:buSzPts val="1400"/>
              <a:buFont typeface="Montserrat"/>
              <a:buNone/>
              <a:defRPr sz="1400" b="1">
                <a:latin typeface="Montserrat"/>
                <a:ea typeface="Montserrat"/>
                <a:cs typeface="Montserrat"/>
                <a:sym typeface="Montserrat"/>
              </a:defRPr>
            </a:lvl8pPr>
            <a:lvl9pPr lvl="8" rtl="0">
              <a:spcBef>
                <a:spcPts val="0"/>
              </a:spcBef>
              <a:spcAft>
                <a:spcPts val="0"/>
              </a:spcAft>
              <a:buSzPts val="1400"/>
              <a:buFont typeface="Montserrat"/>
              <a:buNone/>
              <a:defRPr sz="1400" b="1">
                <a:latin typeface="Montserrat"/>
                <a:ea typeface="Montserrat"/>
                <a:cs typeface="Montserrat"/>
                <a:sym typeface="Montserrat"/>
              </a:defRPr>
            </a:lvl9pPr>
          </a:lstStyle>
          <a:p>
            <a:endParaRPr/>
          </a:p>
        </p:txBody>
      </p:sp>
      <p:sp>
        <p:nvSpPr>
          <p:cNvPr id="52" name="Google Shape;52;p14"/>
          <p:cNvSpPr txBox="1">
            <a:spLocks noGrp="1"/>
          </p:cNvSpPr>
          <p:nvPr>
            <p:ph type="title" idx="2"/>
          </p:nvPr>
        </p:nvSpPr>
        <p:spPr>
          <a:xfrm>
            <a:off x="2026025" y="1491888"/>
            <a:ext cx="5091900" cy="16341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Montserrat"/>
              <a:buNone/>
              <a:defRPr sz="2400">
                <a:solidFill>
                  <a:schemeClr val="lt1"/>
                </a:solidFill>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3642323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8">
  <p:cSld name="Title and text 8">
    <p:spTree>
      <p:nvGrpSpPr>
        <p:cNvPr id="1" name="Shape 154"/>
        <p:cNvGrpSpPr/>
        <p:nvPr/>
      </p:nvGrpSpPr>
      <p:grpSpPr>
        <a:xfrm>
          <a:off x="0" y="0"/>
          <a:ext cx="0" cy="0"/>
          <a:chOff x="0" y="0"/>
          <a:chExt cx="0" cy="0"/>
        </a:xfrm>
      </p:grpSpPr>
      <p:sp>
        <p:nvSpPr>
          <p:cNvPr id="157" name="Google Shape;157;p33"/>
          <p:cNvSpPr txBox="1">
            <a:spLocks noGrp="1"/>
          </p:cNvSpPr>
          <p:nvPr>
            <p:ph type="subTitle" idx="1"/>
          </p:nvPr>
        </p:nvSpPr>
        <p:spPr>
          <a:xfrm flipH="1">
            <a:off x="4837463" y="3437225"/>
            <a:ext cx="3150300" cy="1009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8" name="Google Shape;158;p33"/>
          <p:cNvSpPr txBox="1">
            <a:spLocks noGrp="1"/>
          </p:cNvSpPr>
          <p:nvPr>
            <p:ph type="title"/>
          </p:nvPr>
        </p:nvSpPr>
        <p:spPr>
          <a:xfrm flipH="1">
            <a:off x="1156188" y="3471125"/>
            <a:ext cx="3545400" cy="942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b="1"/>
            </a:lvl1pPr>
            <a:lvl2pPr lvl="1" algn="r" rtl="0">
              <a:spcBef>
                <a:spcPts val="0"/>
              </a:spcBef>
              <a:spcAft>
                <a:spcPts val="0"/>
              </a:spcAft>
              <a:buSzPts val="2500"/>
              <a:buNone/>
              <a:defRPr b="1"/>
            </a:lvl2pPr>
            <a:lvl3pPr lvl="2" algn="r" rtl="0">
              <a:spcBef>
                <a:spcPts val="0"/>
              </a:spcBef>
              <a:spcAft>
                <a:spcPts val="0"/>
              </a:spcAft>
              <a:buSzPts val="2500"/>
              <a:buNone/>
              <a:defRPr b="1"/>
            </a:lvl3pPr>
            <a:lvl4pPr lvl="3" algn="r" rtl="0">
              <a:spcBef>
                <a:spcPts val="0"/>
              </a:spcBef>
              <a:spcAft>
                <a:spcPts val="0"/>
              </a:spcAft>
              <a:buSzPts val="2500"/>
              <a:buNone/>
              <a:defRPr b="1"/>
            </a:lvl4pPr>
            <a:lvl5pPr lvl="4" algn="r" rtl="0">
              <a:spcBef>
                <a:spcPts val="0"/>
              </a:spcBef>
              <a:spcAft>
                <a:spcPts val="0"/>
              </a:spcAft>
              <a:buSzPts val="2500"/>
              <a:buNone/>
              <a:defRPr b="1"/>
            </a:lvl5pPr>
            <a:lvl6pPr lvl="5" algn="r" rtl="0">
              <a:spcBef>
                <a:spcPts val="0"/>
              </a:spcBef>
              <a:spcAft>
                <a:spcPts val="0"/>
              </a:spcAft>
              <a:buSzPts val="2500"/>
              <a:buNone/>
              <a:defRPr b="1"/>
            </a:lvl6pPr>
            <a:lvl7pPr lvl="6" algn="r" rtl="0">
              <a:spcBef>
                <a:spcPts val="0"/>
              </a:spcBef>
              <a:spcAft>
                <a:spcPts val="0"/>
              </a:spcAft>
              <a:buSzPts val="2500"/>
              <a:buNone/>
              <a:defRPr b="1"/>
            </a:lvl7pPr>
            <a:lvl8pPr lvl="7" algn="r" rtl="0">
              <a:spcBef>
                <a:spcPts val="0"/>
              </a:spcBef>
              <a:spcAft>
                <a:spcPts val="0"/>
              </a:spcAft>
              <a:buSzPts val="2500"/>
              <a:buNone/>
              <a:defRPr b="1"/>
            </a:lvl8pPr>
            <a:lvl9pPr lvl="8" algn="r" rtl="0">
              <a:spcBef>
                <a:spcPts val="0"/>
              </a:spcBef>
              <a:spcAft>
                <a:spcPts val="0"/>
              </a:spcAft>
              <a:buSzPts val="2500"/>
              <a:buNone/>
              <a:defRPr b="1"/>
            </a:lvl9pPr>
          </a:lstStyle>
          <a:p>
            <a:endParaRPr/>
          </a:p>
        </p:txBody>
      </p:sp>
      <p:sp>
        <p:nvSpPr>
          <p:cNvPr id="159" name="Google Shape;159;p33"/>
          <p:cNvSpPr>
            <a:spLocks noGrp="1"/>
          </p:cNvSpPr>
          <p:nvPr>
            <p:ph type="pic" idx="2"/>
          </p:nvPr>
        </p:nvSpPr>
        <p:spPr>
          <a:xfrm>
            <a:off x="713225" y="910400"/>
            <a:ext cx="7717500" cy="2455200"/>
          </a:xfrm>
          <a:prstGeom prst="rect">
            <a:avLst/>
          </a:prstGeom>
          <a:noFill/>
          <a:ln>
            <a:noFill/>
          </a:ln>
        </p:spPr>
      </p:sp>
    </p:spTree>
    <p:extLst>
      <p:ext uri="{BB962C8B-B14F-4D97-AF65-F5344CB8AC3E}">
        <p14:creationId xmlns:p14="http://schemas.microsoft.com/office/powerpoint/2010/main" val="17181463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Slide">
    <p:spTree>
      <p:nvGrpSpPr>
        <p:cNvPr id="1" name="Shape 17"/>
        <p:cNvGrpSpPr/>
        <p:nvPr/>
      </p:nvGrpSpPr>
      <p:grpSpPr>
        <a:xfrm>
          <a:off x="0" y="0"/>
          <a:ext cx="0" cy="0"/>
          <a:chOff x="0" y="0"/>
          <a:chExt cx="0" cy="0"/>
        </a:xfrm>
      </p:grpSpPr>
      <p:sp>
        <p:nvSpPr>
          <p:cNvPr id="18" name="Google Shape;18;p16"/>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6"/>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dk1"/>
              </a:buClr>
              <a:buSzPts val="2400"/>
              <a:buNone/>
              <a:defRPr sz="1800"/>
            </a:lvl1pPr>
            <a:lvl2pPr lvl="1" algn="ctr">
              <a:lnSpc>
                <a:spcPct val="90000"/>
              </a:lnSpc>
              <a:spcBef>
                <a:spcPts val="375"/>
              </a:spcBef>
              <a:spcAft>
                <a:spcPts val="0"/>
              </a:spcAft>
              <a:buClr>
                <a:schemeClr val="dk1"/>
              </a:buClr>
              <a:buSzPts val="2000"/>
              <a:buNone/>
              <a:defRPr sz="1500"/>
            </a:lvl2pPr>
            <a:lvl3pPr lvl="2" algn="ctr">
              <a:lnSpc>
                <a:spcPct val="90000"/>
              </a:lnSpc>
              <a:spcBef>
                <a:spcPts val="375"/>
              </a:spcBef>
              <a:spcAft>
                <a:spcPts val="0"/>
              </a:spcAft>
              <a:buClr>
                <a:schemeClr val="dk1"/>
              </a:buClr>
              <a:buSzPts val="1800"/>
              <a:buNone/>
              <a:defRPr sz="1350"/>
            </a:lvl3pPr>
            <a:lvl4pPr lvl="3" algn="ctr">
              <a:lnSpc>
                <a:spcPct val="90000"/>
              </a:lnSpc>
              <a:spcBef>
                <a:spcPts val="375"/>
              </a:spcBef>
              <a:spcAft>
                <a:spcPts val="0"/>
              </a:spcAft>
              <a:buClr>
                <a:schemeClr val="dk1"/>
              </a:buClr>
              <a:buSzPts val="1600"/>
              <a:buNone/>
              <a:defRPr sz="1200"/>
            </a:lvl4pPr>
            <a:lvl5pPr lvl="4" algn="ctr">
              <a:lnSpc>
                <a:spcPct val="90000"/>
              </a:lnSpc>
              <a:spcBef>
                <a:spcPts val="375"/>
              </a:spcBef>
              <a:spcAft>
                <a:spcPts val="0"/>
              </a:spcAft>
              <a:buClr>
                <a:schemeClr val="dk1"/>
              </a:buClr>
              <a:buSzPts val="1600"/>
              <a:buNone/>
              <a:defRPr sz="1200"/>
            </a:lvl5pPr>
            <a:lvl6pPr lvl="5" algn="ctr">
              <a:lnSpc>
                <a:spcPct val="90000"/>
              </a:lnSpc>
              <a:spcBef>
                <a:spcPts val="375"/>
              </a:spcBef>
              <a:spcAft>
                <a:spcPts val="0"/>
              </a:spcAft>
              <a:buClr>
                <a:schemeClr val="dk1"/>
              </a:buClr>
              <a:buSzPts val="1600"/>
              <a:buNone/>
              <a:defRPr sz="1200"/>
            </a:lvl6pPr>
            <a:lvl7pPr lvl="6" algn="ctr">
              <a:lnSpc>
                <a:spcPct val="90000"/>
              </a:lnSpc>
              <a:spcBef>
                <a:spcPts val="375"/>
              </a:spcBef>
              <a:spcAft>
                <a:spcPts val="0"/>
              </a:spcAft>
              <a:buClr>
                <a:schemeClr val="dk1"/>
              </a:buClr>
              <a:buSzPts val="1600"/>
              <a:buNone/>
              <a:defRPr sz="1200"/>
            </a:lvl7pPr>
            <a:lvl8pPr lvl="7" algn="ctr">
              <a:lnSpc>
                <a:spcPct val="90000"/>
              </a:lnSpc>
              <a:spcBef>
                <a:spcPts val="375"/>
              </a:spcBef>
              <a:spcAft>
                <a:spcPts val="0"/>
              </a:spcAft>
              <a:buClr>
                <a:schemeClr val="dk1"/>
              </a:buClr>
              <a:buSzPts val="1600"/>
              <a:buNone/>
              <a:defRPr sz="1200"/>
            </a:lvl8pPr>
            <a:lvl9pPr lvl="8" algn="ctr">
              <a:lnSpc>
                <a:spcPct val="90000"/>
              </a:lnSpc>
              <a:spcBef>
                <a:spcPts val="375"/>
              </a:spcBef>
              <a:spcAft>
                <a:spcPts val="0"/>
              </a:spcAft>
              <a:buClr>
                <a:schemeClr val="dk1"/>
              </a:buClr>
              <a:buSzPts val="1600"/>
              <a:buNone/>
              <a:defRPr sz="1200"/>
            </a:lvl9pPr>
          </a:lstStyle>
          <a:p>
            <a:endParaRPr/>
          </a:p>
        </p:txBody>
      </p:sp>
      <p:sp>
        <p:nvSpPr>
          <p:cNvPr id="20" name="Google Shape;20;p1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6"/>
          <p:cNvSpPr txBox="1">
            <a:spLocks noGrp="1"/>
          </p:cNvSpPr>
          <p:nvPr>
            <p:ph type="ftr" idx="11"/>
          </p:nvPr>
        </p:nvSpPr>
        <p:spPr>
          <a:xfrm>
            <a:off x="5769917" y="4767263"/>
            <a:ext cx="30861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22" name="Google Shape;22;p16"/>
          <p:cNvSpPr txBox="1">
            <a:spLocks noGrp="1"/>
          </p:cNvSpPr>
          <p:nvPr>
            <p:ph type="sldNum" idx="12"/>
          </p:nvPr>
        </p:nvSpPr>
        <p:spPr>
          <a:xfrm>
            <a:off x="2817373"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5653252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23"/>
        <p:cNvGrpSpPr/>
        <p:nvPr/>
      </p:nvGrpSpPr>
      <p:grpSpPr>
        <a:xfrm>
          <a:off x="0" y="0"/>
          <a:ext cx="0" cy="0"/>
          <a:chOff x="0" y="0"/>
          <a:chExt cx="0" cy="0"/>
        </a:xfrm>
      </p:grpSpPr>
      <p:sp>
        <p:nvSpPr>
          <p:cNvPr id="24" name="Google Shape;24;p1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7"/>
          <p:cNvSpPr txBox="1">
            <a:spLocks noGrp="1"/>
          </p:cNvSpPr>
          <p:nvPr>
            <p:ph type="ftr" idx="11"/>
          </p:nvPr>
        </p:nvSpPr>
        <p:spPr>
          <a:xfrm>
            <a:off x="5769917" y="4767263"/>
            <a:ext cx="30861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26" name="Google Shape;26;p17"/>
          <p:cNvSpPr txBox="1">
            <a:spLocks noGrp="1"/>
          </p:cNvSpPr>
          <p:nvPr>
            <p:ph type="sldNum" idx="12"/>
          </p:nvPr>
        </p:nvSpPr>
        <p:spPr>
          <a:xfrm>
            <a:off x="2817373"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3391026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Title and Content" type="obj">
  <p:cSld name="Title and Content">
    <p:spTree>
      <p:nvGrpSpPr>
        <p:cNvPr id="1" name="Shape 27"/>
        <p:cNvGrpSpPr/>
        <p:nvPr/>
      </p:nvGrpSpPr>
      <p:grpSpPr>
        <a:xfrm>
          <a:off x="0" y="0"/>
          <a:ext cx="0" cy="0"/>
          <a:chOff x="0" y="0"/>
          <a:chExt cx="0" cy="0"/>
        </a:xfrm>
      </p:grpSpPr>
      <p:sp>
        <p:nvSpPr>
          <p:cNvPr id="28" name="Google Shape;28;p18"/>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8"/>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0" name="Google Shape;30;p1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8"/>
          <p:cNvSpPr txBox="1">
            <a:spLocks noGrp="1"/>
          </p:cNvSpPr>
          <p:nvPr>
            <p:ph type="ftr" idx="11"/>
          </p:nvPr>
        </p:nvSpPr>
        <p:spPr>
          <a:xfrm>
            <a:off x="5769917" y="4767263"/>
            <a:ext cx="30861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350">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32" name="Google Shape;32;p18"/>
          <p:cNvSpPr txBox="1">
            <a:spLocks noGrp="1"/>
          </p:cNvSpPr>
          <p:nvPr>
            <p:ph type="sldNum" idx="12"/>
          </p:nvPr>
        </p:nvSpPr>
        <p:spPr>
          <a:xfrm>
            <a:off x="2817373"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289764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03587528"/>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 Header">
    <p:spTree>
      <p:nvGrpSpPr>
        <p:cNvPr id="1" name="Shape 33"/>
        <p:cNvGrpSpPr/>
        <p:nvPr/>
      </p:nvGrpSpPr>
      <p:grpSpPr>
        <a:xfrm>
          <a:off x="0" y="0"/>
          <a:ext cx="0" cy="0"/>
          <a:chOff x="0" y="0"/>
          <a:chExt cx="0" cy="0"/>
        </a:xfrm>
      </p:grpSpPr>
      <p:sp>
        <p:nvSpPr>
          <p:cNvPr id="34" name="Google Shape;34;p19"/>
          <p:cNvSpPr txBox="1">
            <a:spLocks noGrp="1"/>
          </p:cNvSpPr>
          <p:nvPr>
            <p:ph type="title"/>
          </p:nvPr>
        </p:nvSpPr>
        <p:spPr>
          <a:xfrm>
            <a:off x="623888" y="1282304"/>
            <a:ext cx="7886700" cy="213955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9"/>
          <p:cNvSpPr txBox="1">
            <a:spLocks noGrp="1"/>
          </p:cNvSpPr>
          <p:nvPr>
            <p:ph type="body" idx="1"/>
          </p:nvPr>
        </p:nvSpPr>
        <p:spPr>
          <a:xfrm>
            <a:off x="623888" y="3442098"/>
            <a:ext cx="7886700" cy="1125140"/>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rgbClr val="888888"/>
              </a:buClr>
              <a:buSzPts val="2400"/>
              <a:buNone/>
              <a:defRPr sz="1800">
                <a:solidFill>
                  <a:srgbClr val="888888"/>
                </a:solidFill>
              </a:defRPr>
            </a:lvl1pPr>
            <a:lvl2pPr marL="685800" lvl="1" indent="-171450" algn="l">
              <a:lnSpc>
                <a:spcPct val="90000"/>
              </a:lnSpc>
              <a:spcBef>
                <a:spcPts val="375"/>
              </a:spcBef>
              <a:spcAft>
                <a:spcPts val="0"/>
              </a:spcAft>
              <a:buClr>
                <a:srgbClr val="888888"/>
              </a:buClr>
              <a:buSzPts val="2000"/>
              <a:buNone/>
              <a:defRPr sz="1500">
                <a:solidFill>
                  <a:srgbClr val="888888"/>
                </a:solidFill>
              </a:defRPr>
            </a:lvl2pPr>
            <a:lvl3pPr marL="1028700" lvl="2" indent="-171450" algn="l">
              <a:lnSpc>
                <a:spcPct val="90000"/>
              </a:lnSpc>
              <a:spcBef>
                <a:spcPts val="375"/>
              </a:spcBef>
              <a:spcAft>
                <a:spcPts val="0"/>
              </a:spcAft>
              <a:buClr>
                <a:srgbClr val="888888"/>
              </a:buClr>
              <a:buSzPts val="1800"/>
              <a:buNone/>
              <a:defRPr sz="1350">
                <a:solidFill>
                  <a:srgbClr val="888888"/>
                </a:solidFill>
              </a:defRPr>
            </a:lvl3pPr>
            <a:lvl4pPr marL="1371600" lvl="3" indent="-171450" algn="l">
              <a:lnSpc>
                <a:spcPct val="90000"/>
              </a:lnSpc>
              <a:spcBef>
                <a:spcPts val="375"/>
              </a:spcBef>
              <a:spcAft>
                <a:spcPts val="0"/>
              </a:spcAft>
              <a:buClr>
                <a:srgbClr val="888888"/>
              </a:buClr>
              <a:buSzPts val="1600"/>
              <a:buNone/>
              <a:defRPr sz="1200">
                <a:solidFill>
                  <a:srgbClr val="888888"/>
                </a:solidFill>
              </a:defRPr>
            </a:lvl4pPr>
            <a:lvl5pPr marL="1714500" lvl="4" indent="-171450" algn="l">
              <a:lnSpc>
                <a:spcPct val="90000"/>
              </a:lnSpc>
              <a:spcBef>
                <a:spcPts val="375"/>
              </a:spcBef>
              <a:spcAft>
                <a:spcPts val="0"/>
              </a:spcAft>
              <a:buClr>
                <a:srgbClr val="888888"/>
              </a:buClr>
              <a:buSzPts val="1600"/>
              <a:buNone/>
              <a:defRPr sz="1200">
                <a:solidFill>
                  <a:srgbClr val="888888"/>
                </a:solidFill>
              </a:defRPr>
            </a:lvl5pPr>
            <a:lvl6pPr marL="2057400" lvl="5" indent="-171450" algn="l">
              <a:lnSpc>
                <a:spcPct val="90000"/>
              </a:lnSpc>
              <a:spcBef>
                <a:spcPts val="375"/>
              </a:spcBef>
              <a:spcAft>
                <a:spcPts val="0"/>
              </a:spcAft>
              <a:buClr>
                <a:srgbClr val="888888"/>
              </a:buClr>
              <a:buSzPts val="1600"/>
              <a:buNone/>
              <a:defRPr sz="1200">
                <a:solidFill>
                  <a:srgbClr val="888888"/>
                </a:solidFill>
              </a:defRPr>
            </a:lvl6pPr>
            <a:lvl7pPr marL="2400300" lvl="6" indent="-171450" algn="l">
              <a:lnSpc>
                <a:spcPct val="90000"/>
              </a:lnSpc>
              <a:spcBef>
                <a:spcPts val="375"/>
              </a:spcBef>
              <a:spcAft>
                <a:spcPts val="0"/>
              </a:spcAft>
              <a:buClr>
                <a:srgbClr val="888888"/>
              </a:buClr>
              <a:buSzPts val="1600"/>
              <a:buNone/>
              <a:defRPr sz="1200">
                <a:solidFill>
                  <a:srgbClr val="888888"/>
                </a:solidFill>
              </a:defRPr>
            </a:lvl7pPr>
            <a:lvl8pPr marL="2743200" lvl="7" indent="-171450" algn="l">
              <a:lnSpc>
                <a:spcPct val="90000"/>
              </a:lnSpc>
              <a:spcBef>
                <a:spcPts val="375"/>
              </a:spcBef>
              <a:spcAft>
                <a:spcPts val="0"/>
              </a:spcAft>
              <a:buClr>
                <a:srgbClr val="888888"/>
              </a:buClr>
              <a:buSzPts val="1600"/>
              <a:buNone/>
              <a:defRPr sz="1200">
                <a:solidFill>
                  <a:srgbClr val="888888"/>
                </a:solidFill>
              </a:defRPr>
            </a:lvl8pPr>
            <a:lvl9pPr marL="3086100" lvl="8" indent="-171450" algn="l">
              <a:lnSpc>
                <a:spcPct val="90000"/>
              </a:lnSpc>
              <a:spcBef>
                <a:spcPts val="375"/>
              </a:spcBef>
              <a:spcAft>
                <a:spcPts val="0"/>
              </a:spcAft>
              <a:buClr>
                <a:srgbClr val="888888"/>
              </a:buClr>
              <a:buSzPts val="1600"/>
              <a:buNone/>
              <a:defRPr sz="1200">
                <a:solidFill>
                  <a:srgbClr val="888888"/>
                </a:solidFill>
              </a:defRPr>
            </a:lvl9pPr>
          </a:lstStyle>
          <a:p>
            <a:endParaRPr/>
          </a:p>
        </p:txBody>
      </p:sp>
      <p:sp>
        <p:nvSpPr>
          <p:cNvPr id="36" name="Google Shape;36;p1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5769917" y="4767263"/>
            <a:ext cx="30861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350">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38" name="Google Shape;38;p19"/>
          <p:cNvSpPr txBox="1">
            <a:spLocks noGrp="1"/>
          </p:cNvSpPr>
          <p:nvPr>
            <p:ph type="sldNum" idx="12"/>
          </p:nvPr>
        </p:nvSpPr>
        <p:spPr>
          <a:xfrm>
            <a:off x="2817373"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3893124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Two Content" type="twoObj">
  <p:cSld name="Two Conten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628650" y="1369219"/>
            <a:ext cx="38862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2" name="Google Shape;42;p20"/>
          <p:cNvSpPr txBox="1">
            <a:spLocks noGrp="1"/>
          </p:cNvSpPr>
          <p:nvPr>
            <p:ph type="body" idx="2"/>
          </p:nvPr>
        </p:nvSpPr>
        <p:spPr>
          <a:xfrm>
            <a:off x="4629150" y="1369219"/>
            <a:ext cx="38862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3" name="Google Shape;43;p2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0"/>
          <p:cNvSpPr txBox="1">
            <a:spLocks noGrp="1"/>
          </p:cNvSpPr>
          <p:nvPr>
            <p:ph type="ftr" idx="11"/>
          </p:nvPr>
        </p:nvSpPr>
        <p:spPr>
          <a:xfrm>
            <a:off x="5769917" y="4767263"/>
            <a:ext cx="30861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350">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45" name="Google Shape;45;p20"/>
          <p:cNvSpPr txBox="1">
            <a:spLocks noGrp="1"/>
          </p:cNvSpPr>
          <p:nvPr>
            <p:ph type="sldNum" idx="12"/>
          </p:nvPr>
        </p:nvSpPr>
        <p:spPr>
          <a:xfrm>
            <a:off x="2817373"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3362088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Comparison" type="twoTxTwoObj">
  <p:cSld name="Comparison">
    <p:spTree>
      <p:nvGrpSpPr>
        <p:cNvPr id="1" name="Shape 46"/>
        <p:cNvGrpSpPr/>
        <p:nvPr/>
      </p:nvGrpSpPr>
      <p:grpSpPr>
        <a:xfrm>
          <a:off x="0" y="0"/>
          <a:ext cx="0" cy="0"/>
          <a:chOff x="0" y="0"/>
          <a:chExt cx="0" cy="0"/>
        </a:xfrm>
      </p:grpSpPr>
      <p:sp>
        <p:nvSpPr>
          <p:cNvPr id="47" name="Google Shape;47;p21"/>
          <p:cNvSpPr txBox="1">
            <a:spLocks noGrp="1"/>
          </p:cNvSpPr>
          <p:nvPr>
            <p:ph type="title"/>
          </p:nvPr>
        </p:nvSpPr>
        <p:spPr>
          <a:xfrm>
            <a:off x="629841"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21"/>
          <p:cNvSpPr txBox="1">
            <a:spLocks noGrp="1"/>
          </p:cNvSpPr>
          <p:nvPr>
            <p:ph type="body" idx="1"/>
          </p:nvPr>
        </p:nvSpPr>
        <p:spPr>
          <a:xfrm>
            <a:off x="629842" y="1260872"/>
            <a:ext cx="3868340" cy="617934"/>
          </a:xfrm>
          <a:prstGeom prst="rect">
            <a:avLst/>
          </a:prstGeom>
          <a:no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2400"/>
              <a:buNone/>
              <a:defRPr sz="1800" b="1"/>
            </a:lvl1pPr>
            <a:lvl2pPr marL="685800" lvl="1" indent="-171450" algn="l">
              <a:lnSpc>
                <a:spcPct val="90000"/>
              </a:lnSpc>
              <a:spcBef>
                <a:spcPts val="375"/>
              </a:spcBef>
              <a:spcAft>
                <a:spcPts val="0"/>
              </a:spcAft>
              <a:buClr>
                <a:schemeClr val="dk1"/>
              </a:buClr>
              <a:buSzPts val="2000"/>
              <a:buNone/>
              <a:defRPr sz="1500" b="1"/>
            </a:lvl2pPr>
            <a:lvl3pPr marL="1028700" lvl="2" indent="-171450" algn="l">
              <a:lnSpc>
                <a:spcPct val="90000"/>
              </a:lnSpc>
              <a:spcBef>
                <a:spcPts val="375"/>
              </a:spcBef>
              <a:spcAft>
                <a:spcPts val="0"/>
              </a:spcAft>
              <a:buClr>
                <a:schemeClr val="dk1"/>
              </a:buClr>
              <a:buSzPts val="1800"/>
              <a:buNone/>
              <a:defRPr sz="1350" b="1"/>
            </a:lvl3pPr>
            <a:lvl4pPr marL="1371600" lvl="3" indent="-171450" algn="l">
              <a:lnSpc>
                <a:spcPct val="90000"/>
              </a:lnSpc>
              <a:spcBef>
                <a:spcPts val="375"/>
              </a:spcBef>
              <a:spcAft>
                <a:spcPts val="0"/>
              </a:spcAft>
              <a:buClr>
                <a:schemeClr val="dk1"/>
              </a:buClr>
              <a:buSzPts val="1600"/>
              <a:buNone/>
              <a:defRPr sz="1200" b="1"/>
            </a:lvl4pPr>
            <a:lvl5pPr marL="1714500" lvl="4" indent="-171450" algn="l">
              <a:lnSpc>
                <a:spcPct val="90000"/>
              </a:lnSpc>
              <a:spcBef>
                <a:spcPts val="375"/>
              </a:spcBef>
              <a:spcAft>
                <a:spcPts val="0"/>
              </a:spcAft>
              <a:buClr>
                <a:schemeClr val="dk1"/>
              </a:buClr>
              <a:buSzPts val="1600"/>
              <a:buNone/>
              <a:defRPr sz="1200" b="1"/>
            </a:lvl5pPr>
            <a:lvl6pPr marL="2057400" lvl="5" indent="-171450" algn="l">
              <a:lnSpc>
                <a:spcPct val="90000"/>
              </a:lnSpc>
              <a:spcBef>
                <a:spcPts val="375"/>
              </a:spcBef>
              <a:spcAft>
                <a:spcPts val="0"/>
              </a:spcAft>
              <a:buClr>
                <a:schemeClr val="dk1"/>
              </a:buClr>
              <a:buSzPts val="1600"/>
              <a:buNone/>
              <a:defRPr sz="1200" b="1"/>
            </a:lvl6pPr>
            <a:lvl7pPr marL="2400300" lvl="6" indent="-171450" algn="l">
              <a:lnSpc>
                <a:spcPct val="90000"/>
              </a:lnSpc>
              <a:spcBef>
                <a:spcPts val="375"/>
              </a:spcBef>
              <a:spcAft>
                <a:spcPts val="0"/>
              </a:spcAft>
              <a:buClr>
                <a:schemeClr val="dk1"/>
              </a:buClr>
              <a:buSzPts val="1600"/>
              <a:buNone/>
              <a:defRPr sz="1200" b="1"/>
            </a:lvl7pPr>
            <a:lvl8pPr marL="2743200" lvl="7" indent="-171450" algn="l">
              <a:lnSpc>
                <a:spcPct val="90000"/>
              </a:lnSpc>
              <a:spcBef>
                <a:spcPts val="375"/>
              </a:spcBef>
              <a:spcAft>
                <a:spcPts val="0"/>
              </a:spcAft>
              <a:buClr>
                <a:schemeClr val="dk1"/>
              </a:buClr>
              <a:buSzPts val="1600"/>
              <a:buNone/>
              <a:defRPr sz="1200" b="1"/>
            </a:lvl8pPr>
            <a:lvl9pPr marL="3086100" lvl="8" indent="-171450" algn="l">
              <a:lnSpc>
                <a:spcPct val="90000"/>
              </a:lnSpc>
              <a:spcBef>
                <a:spcPts val="375"/>
              </a:spcBef>
              <a:spcAft>
                <a:spcPts val="0"/>
              </a:spcAft>
              <a:buClr>
                <a:schemeClr val="dk1"/>
              </a:buClr>
              <a:buSzPts val="1600"/>
              <a:buNone/>
              <a:defRPr sz="1200" b="1"/>
            </a:lvl9pPr>
          </a:lstStyle>
          <a:p>
            <a:endParaRPr/>
          </a:p>
        </p:txBody>
      </p:sp>
      <p:sp>
        <p:nvSpPr>
          <p:cNvPr id="49" name="Google Shape;49;p21"/>
          <p:cNvSpPr txBox="1">
            <a:spLocks noGrp="1"/>
          </p:cNvSpPr>
          <p:nvPr>
            <p:ph type="body" idx="2"/>
          </p:nvPr>
        </p:nvSpPr>
        <p:spPr>
          <a:xfrm>
            <a:off x="629842" y="1878806"/>
            <a:ext cx="3868340" cy="2763441"/>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0" name="Google Shape;50;p21"/>
          <p:cNvSpPr txBox="1">
            <a:spLocks noGrp="1"/>
          </p:cNvSpPr>
          <p:nvPr>
            <p:ph type="body" idx="3"/>
          </p:nvPr>
        </p:nvSpPr>
        <p:spPr>
          <a:xfrm>
            <a:off x="4629150" y="1260872"/>
            <a:ext cx="3887391" cy="617934"/>
          </a:xfrm>
          <a:prstGeom prst="rect">
            <a:avLst/>
          </a:prstGeom>
          <a:no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2400"/>
              <a:buNone/>
              <a:defRPr sz="1800" b="1"/>
            </a:lvl1pPr>
            <a:lvl2pPr marL="685800" lvl="1" indent="-171450" algn="l">
              <a:lnSpc>
                <a:spcPct val="90000"/>
              </a:lnSpc>
              <a:spcBef>
                <a:spcPts val="375"/>
              </a:spcBef>
              <a:spcAft>
                <a:spcPts val="0"/>
              </a:spcAft>
              <a:buClr>
                <a:schemeClr val="dk1"/>
              </a:buClr>
              <a:buSzPts val="2000"/>
              <a:buNone/>
              <a:defRPr sz="1500" b="1"/>
            </a:lvl2pPr>
            <a:lvl3pPr marL="1028700" lvl="2" indent="-171450" algn="l">
              <a:lnSpc>
                <a:spcPct val="90000"/>
              </a:lnSpc>
              <a:spcBef>
                <a:spcPts val="375"/>
              </a:spcBef>
              <a:spcAft>
                <a:spcPts val="0"/>
              </a:spcAft>
              <a:buClr>
                <a:schemeClr val="dk1"/>
              </a:buClr>
              <a:buSzPts val="1800"/>
              <a:buNone/>
              <a:defRPr sz="1350" b="1"/>
            </a:lvl3pPr>
            <a:lvl4pPr marL="1371600" lvl="3" indent="-171450" algn="l">
              <a:lnSpc>
                <a:spcPct val="90000"/>
              </a:lnSpc>
              <a:spcBef>
                <a:spcPts val="375"/>
              </a:spcBef>
              <a:spcAft>
                <a:spcPts val="0"/>
              </a:spcAft>
              <a:buClr>
                <a:schemeClr val="dk1"/>
              </a:buClr>
              <a:buSzPts val="1600"/>
              <a:buNone/>
              <a:defRPr sz="1200" b="1"/>
            </a:lvl4pPr>
            <a:lvl5pPr marL="1714500" lvl="4" indent="-171450" algn="l">
              <a:lnSpc>
                <a:spcPct val="90000"/>
              </a:lnSpc>
              <a:spcBef>
                <a:spcPts val="375"/>
              </a:spcBef>
              <a:spcAft>
                <a:spcPts val="0"/>
              </a:spcAft>
              <a:buClr>
                <a:schemeClr val="dk1"/>
              </a:buClr>
              <a:buSzPts val="1600"/>
              <a:buNone/>
              <a:defRPr sz="1200" b="1"/>
            </a:lvl5pPr>
            <a:lvl6pPr marL="2057400" lvl="5" indent="-171450" algn="l">
              <a:lnSpc>
                <a:spcPct val="90000"/>
              </a:lnSpc>
              <a:spcBef>
                <a:spcPts val="375"/>
              </a:spcBef>
              <a:spcAft>
                <a:spcPts val="0"/>
              </a:spcAft>
              <a:buClr>
                <a:schemeClr val="dk1"/>
              </a:buClr>
              <a:buSzPts val="1600"/>
              <a:buNone/>
              <a:defRPr sz="1200" b="1"/>
            </a:lvl6pPr>
            <a:lvl7pPr marL="2400300" lvl="6" indent="-171450" algn="l">
              <a:lnSpc>
                <a:spcPct val="90000"/>
              </a:lnSpc>
              <a:spcBef>
                <a:spcPts val="375"/>
              </a:spcBef>
              <a:spcAft>
                <a:spcPts val="0"/>
              </a:spcAft>
              <a:buClr>
                <a:schemeClr val="dk1"/>
              </a:buClr>
              <a:buSzPts val="1600"/>
              <a:buNone/>
              <a:defRPr sz="1200" b="1"/>
            </a:lvl7pPr>
            <a:lvl8pPr marL="2743200" lvl="7" indent="-171450" algn="l">
              <a:lnSpc>
                <a:spcPct val="90000"/>
              </a:lnSpc>
              <a:spcBef>
                <a:spcPts val="375"/>
              </a:spcBef>
              <a:spcAft>
                <a:spcPts val="0"/>
              </a:spcAft>
              <a:buClr>
                <a:schemeClr val="dk1"/>
              </a:buClr>
              <a:buSzPts val="1600"/>
              <a:buNone/>
              <a:defRPr sz="1200" b="1"/>
            </a:lvl8pPr>
            <a:lvl9pPr marL="3086100" lvl="8" indent="-171450" algn="l">
              <a:lnSpc>
                <a:spcPct val="90000"/>
              </a:lnSpc>
              <a:spcBef>
                <a:spcPts val="375"/>
              </a:spcBef>
              <a:spcAft>
                <a:spcPts val="0"/>
              </a:spcAft>
              <a:buClr>
                <a:schemeClr val="dk1"/>
              </a:buClr>
              <a:buSzPts val="1600"/>
              <a:buNone/>
              <a:defRPr sz="1200" b="1"/>
            </a:lvl9pPr>
          </a:lstStyle>
          <a:p>
            <a:endParaRPr/>
          </a:p>
        </p:txBody>
      </p:sp>
      <p:sp>
        <p:nvSpPr>
          <p:cNvPr id="51" name="Google Shape;51;p21"/>
          <p:cNvSpPr txBox="1">
            <a:spLocks noGrp="1"/>
          </p:cNvSpPr>
          <p:nvPr>
            <p:ph type="body" idx="4"/>
          </p:nvPr>
        </p:nvSpPr>
        <p:spPr>
          <a:xfrm>
            <a:off x="4629150" y="1878806"/>
            <a:ext cx="3887391" cy="2763441"/>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2" name="Google Shape;52;p2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1"/>
          <p:cNvSpPr txBox="1">
            <a:spLocks noGrp="1"/>
          </p:cNvSpPr>
          <p:nvPr>
            <p:ph type="ftr" idx="11"/>
          </p:nvPr>
        </p:nvSpPr>
        <p:spPr>
          <a:xfrm>
            <a:off x="5769917" y="4767263"/>
            <a:ext cx="30861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350">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54" name="Google Shape;54;p21"/>
          <p:cNvSpPr txBox="1">
            <a:spLocks noGrp="1"/>
          </p:cNvSpPr>
          <p:nvPr>
            <p:ph type="sldNum" idx="12"/>
          </p:nvPr>
        </p:nvSpPr>
        <p:spPr>
          <a:xfrm>
            <a:off x="2817373"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2516604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 Only">
    <p:spTree>
      <p:nvGrpSpPr>
        <p:cNvPr id="1" name="Shape 55"/>
        <p:cNvGrpSpPr/>
        <p:nvPr/>
      </p:nvGrpSpPr>
      <p:grpSpPr>
        <a:xfrm>
          <a:off x="0" y="0"/>
          <a:ext cx="0" cy="0"/>
          <a:chOff x="0" y="0"/>
          <a:chExt cx="0" cy="0"/>
        </a:xfrm>
      </p:grpSpPr>
      <p:sp>
        <p:nvSpPr>
          <p:cNvPr id="56" name="Google Shape;56;p22"/>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2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2"/>
          <p:cNvSpPr txBox="1">
            <a:spLocks noGrp="1"/>
          </p:cNvSpPr>
          <p:nvPr>
            <p:ph type="ftr" idx="11"/>
          </p:nvPr>
        </p:nvSpPr>
        <p:spPr>
          <a:xfrm>
            <a:off x="5769917" y="4767263"/>
            <a:ext cx="30861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350">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59" name="Google Shape;59;p22"/>
          <p:cNvSpPr txBox="1">
            <a:spLocks noGrp="1"/>
          </p:cNvSpPr>
          <p:nvPr>
            <p:ph type="sldNum" idx="12"/>
          </p:nvPr>
        </p:nvSpPr>
        <p:spPr>
          <a:xfrm>
            <a:off x="2817373"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7460768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Content with Caption">
    <p:spTree>
      <p:nvGrpSpPr>
        <p:cNvPr id="1" name="Shape 60"/>
        <p:cNvGrpSpPr/>
        <p:nvPr/>
      </p:nvGrpSpPr>
      <p:grpSpPr>
        <a:xfrm>
          <a:off x="0" y="0"/>
          <a:ext cx="0" cy="0"/>
          <a:chOff x="0" y="0"/>
          <a:chExt cx="0" cy="0"/>
        </a:xfrm>
      </p:grpSpPr>
      <p:sp>
        <p:nvSpPr>
          <p:cNvPr id="61" name="Google Shape;61;p23"/>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23"/>
          <p:cNvSpPr txBox="1">
            <a:spLocks noGrp="1"/>
          </p:cNvSpPr>
          <p:nvPr>
            <p:ph type="body" idx="1"/>
          </p:nvPr>
        </p:nvSpPr>
        <p:spPr>
          <a:xfrm>
            <a:off x="3887391" y="740569"/>
            <a:ext cx="4629150" cy="3655219"/>
          </a:xfrm>
          <a:prstGeom prst="rect">
            <a:avLst/>
          </a:prstGeom>
          <a:noFill/>
          <a:ln>
            <a:noFill/>
          </a:ln>
        </p:spPr>
        <p:txBody>
          <a:bodyPr spcFirstLastPara="1" wrap="square" lIns="91425" tIns="45700" rIns="91425" bIns="45700" anchor="t" anchorCtr="0">
            <a:normAutofit/>
          </a:bodyPr>
          <a:lstStyle>
            <a:lvl1pPr marL="342900" lvl="0" indent="-323850" algn="l">
              <a:lnSpc>
                <a:spcPct val="90000"/>
              </a:lnSpc>
              <a:spcBef>
                <a:spcPts val="750"/>
              </a:spcBef>
              <a:spcAft>
                <a:spcPts val="0"/>
              </a:spcAft>
              <a:buClr>
                <a:schemeClr val="dk1"/>
              </a:buClr>
              <a:buSzPts val="3200"/>
              <a:buChar char="•"/>
              <a:defRPr sz="2400"/>
            </a:lvl1pPr>
            <a:lvl2pPr marL="685800" lvl="1" indent="-304800" algn="l">
              <a:lnSpc>
                <a:spcPct val="90000"/>
              </a:lnSpc>
              <a:spcBef>
                <a:spcPts val="375"/>
              </a:spcBef>
              <a:spcAft>
                <a:spcPts val="0"/>
              </a:spcAft>
              <a:buClr>
                <a:schemeClr val="dk1"/>
              </a:buClr>
              <a:buSzPts val="2800"/>
              <a:buChar char="•"/>
              <a:defRPr sz="2100"/>
            </a:lvl2pPr>
            <a:lvl3pPr marL="1028700" lvl="2" indent="-285750" algn="l">
              <a:lnSpc>
                <a:spcPct val="90000"/>
              </a:lnSpc>
              <a:spcBef>
                <a:spcPts val="375"/>
              </a:spcBef>
              <a:spcAft>
                <a:spcPts val="0"/>
              </a:spcAft>
              <a:buClr>
                <a:schemeClr val="dk1"/>
              </a:buClr>
              <a:buSzPts val="2400"/>
              <a:buChar char="•"/>
              <a:defRPr sz="1800"/>
            </a:lvl3pPr>
            <a:lvl4pPr marL="1371600" lvl="3" indent="-266700" algn="l">
              <a:lnSpc>
                <a:spcPct val="90000"/>
              </a:lnSpc>
              <a:spcBef>
                <a:spcPts val="375"/>
              </a:spcBef>
              <a:spcAft>
                <a:spcPts val="0"/>
              </a:spcAft>
              <a:buClr>
                <a:schemeClr val="dk1"/>
              </a:buClr>
              <a:buSzPts val="2000"/>
              <a:buChar char="•"/>
              <a:defRPr sz="1500"/>
            </a:lvl4pPr>
            <a:lvl5pPr marL="1714500" lvl="4" indent="-266700" algn="l">
              <a:lnSpc>
                <a:spcPct val="90000"/>
              </a:lnSpc>
              <a:spcBef>
                <a:spcPts val="375"/>
              </a:spcBef>
              <a:spcAft>
                <a:spcPts val="0"/>
              </a:spcAft>
              <a:buClr>
                <a:schemeClr val="dk1"/>
              </a:buClr>
              <a:buSzPts val="2000"/>
              <a:buChar char="•"/>
              <a:defRPr sz="1500"/>
            </a:lvl5pPr>
            <a:lvl6pPr marL="2057400" lvl="5" indent="-266700" algn="l">
              <a:lnSpc>
                <a:spcPct val="90000"/>
              </a:lnSpc>
              <a:spcBef>
                <a:spcPts val="375"/>
              </a:spcBef>
              <a:spcAft>
                <a:spcPts val="0"/>
              </a:spcAft>
              <a:buClr>
                <a:schemeClr val="dk1"/>
              </a:buClr>
              <a:buSzPts val="2000"/>
              <a:buChar char="•"/>
              <a:defRPr sz="1500"/>
            </a:lvl6pPr>
            <a:lvl7pPr marL="2400300" lvl="6" indent="-266700" algn="l">
              <a:lnSpc>
                <a:spcPct val="90000"/>
              </a:lnSpc>
              <a:spcBef>
                <a:spcPts val="375"/>
              </a:spcBef>
              <a:spcAft>
                <a:spcPts val="0"/>
              </a:spcAft>
              <a:buClr>
                <a:schemeClr val="dk1"/>
              </a:buClr>
              <a:buSzPts val="2000"/>
              <a:buChar char="•"/>
              <a:defRPr sz="1500"/>
            </a:lvl7pPr>
            <a:lvl8pPr marL="2743200" lvl="7" indent="-266700" algn="l">
              <a:lnSpc>
                <a:spcPct val="90000"/>
              </a:lnSpc>
              <a:spcBef>
                <a:spcPts val="375"/>
              </a:spcBef>
              <a:spcAft>
                <a:spcPts val="0"/>
              </a:spcAft>
              <a:buClr>
                <a:schemeClr val="dk1"/>
              </a:buClr>
              <a:buSzPts val="2000"/>
              <a:buChar char="•"/>
              <a:defRPr sz="1500"/>
            </a:lvl8pPr>
            <a:lvl9pPr marL="3086100" lvl="8" indent="-266700" algn="l">
              <a:lnSpc>
                <a:spcPct val="90000"/>
              </a:lnSpc>
              <a:spcBef>
                <a:spcPts val="375"/>
              </a:spcBef>
              <a:spcAft>
                <a:spcPts val="0"/>
              </a:spcAft>
              <a:buClr>
                <a:schemeClr val="dk1"/>
              </a:buClr>
              <a:buSzPts val="2000"/>
              <a:buChar char="•"/>
              <a:defRPr sz="1500"/>
            </a:lvl9pPr>
          </a:lstStyle>
          <a:p>
            <a:endParaRPr/>
          </a:p>
        </p:txBody>
      </p:sp>
      <p:sp>
        <p:nvSpPr>
          <p:cNvPr id="63" name="Google Shape;63;p23"/>
          <p:cNvSpPr txBox="1">
            <a:spLocks noGrp="1"/>
          </p:cNvSpPr>
          <p:nvPr>
            <p:ph type="body" idx="2"/>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1600"/>
              <a:buNone/>
              <a:defRPr sz="1200"/>
            </a:lvl1pPr>
            <a:lvl2pPr marL="685800" lvl="1" indent="-171450" algn="l">
              <a:lnSpc>
                <a:spcPct val="90000"/>
              </a:lnSpc>
              <a:spcBef>
                <a:spcPts val="375"/>
              </a:spcBef>
              <a:spcAft>
                <a:spcPts val="0"/>
              </a:spcAft>
              <a:buClr>
                <a:schemeClr val="dk1"/>
              </a:buClr>
              <a:buSzPts val="1400"/>
              <a:buNone/>
              <a:defRPr sz="1050"/>
            </a:lvl2pPr>
            <a:lvl3pPr marL="1028700" lvl="2" indent="-171450" algn="l">
              <a:lnSpc>
                <a:spcPct val="90000"/>
              </a:lnSpc>
              <a:spcBef>
                <a:spcPts val="375"/>
              </a:spcBef>
              <a:spcAft>
                <a:spcPts val="0"/>
              </a:spcAft>
              <a:buClr>
                <a:schemeClr val="dk1"/>
              </a:buClr>
              <a:buSzPts val="1200"/>
              <a:buNone/>
              <a:defRPr sz="900"/>
            </a:lvl3pPr>
            <a:lvl4pPr marL="1371600" lvl="3" indent="-171450" algn="l">
              <a:lnSpc>
                <a:spcPct val="90000"/>
              </a:lnSpc>
              <a:spcBef>
                <a:spcPts val="375"/>
              </a:spcBef>
              <a:spcAft>
                <a:spcPts val="0"/>
              </a:spcAft>
              <a:buClr>
                <a:schemeClr val="dk1"/>
              </a:buClr>
              <a:buSzPts val="1000"/>
              <a:buNone/>
              <a:defRPr sz="750"/>
            </a:lvl4pPr>
            <a:lvl5pPr marL="1714500" lvl="4" indent="-171450" algn="l">
              <a:lnSpc>
                <a:spcPct val="90000"/>
              </a:lnSpc>
              <a:spcBef>
                <a:spcPts val="375"/>
              </a:spcBef>
              <a:spcAft>
                <a:spcPts val="0"/>
              </a:spcAft>
              <a:buClr>
                <a:schemeClr val="dk1"/>
              </a:buClr>
              <a:buSzPts val="1000"/>
              <a:buNone/>
              <a:defRPr sz="750"/>
            </a:lvl5pPr>
            <a:lvl6pPr marL="2057400" lvl="5" indent="-171450" algn="l">
              <a:lnSpc>
                <a:spcPct val="90000"/>
              </a:lnSpc>
              <a:spcBef>
                <a:spcPts val="375"/>
              </a:spcBef>
              <a:spcAft>
                <a:spcPts val="0"/>
              </a:spcAft>
              <a:buClr>
                <a:schemeClr val="dk1"/>
              </a:buClr>
              <a:buSzPts val="1000"/>
              <a:buNone/>
              <a:defRPr sz="750"/>
            </a:lvl6pPr>
            <a:lvl7pPr marL="2400300" lvl="6" indent="-171450" algn="l">
              <a:lnSpc>
                <a:spcPct val="90000"/>
              </a:lnSpc>
              <a:spcBef>
                <a:spcPts val="375"/>
              </a:spcBef>
              <a:spcAft>
                <a:spcPts val="0"/>
              </a:spcAft>
              <a:buClr>
                <a:schemeClr val="dk1"/>
              </a:buClr>
              <a:buSzPts val="1000"/>
              <a:buNone/>
              <a:defRPr sz="750"/>
            </a:lvl7pPr>
            <a:lvl8pPr marL="2743200" lvl="7" indent="-171450" algn="l">
              <a:lnSpc>
                <a:spcPct val="90000"/>
              </a:lnSpc>
              <a:spcBef>
                <a:spcPts val="375"/>
              </a:spcBef>
              <a:spcAft>
                <a:spcPts val="0"/>
              </a:spcAft>
              <a:buClr>
                <a:schemeClr val="dk1"/>
              </a:buClr>
              <a:buSzPts val="1000"/>
              <a:buNone/>
              <a:defRPr sz="750"/>
            </a:lvl8pPr>
            <a:lvl9pPr marL="3086100" lvl="8" indent="-171450" algn="l">
              <a:lnSpc>
                <a:spcPct val="90000"/>
              </a:lnSpc>
              <a:spcBef>
                <a:spcPts val="375"/>
              </a:spcBef>
              <a:spcAft>
                <a:spcPts val="0"/>
              </a:spcAft>
              <a:buClr>
                <a:schemeClr val="dk1"/>
              </a:buClr>
              <a:buSzPts val="1000"/>
              <a:buNone/>
              <a:defRPr sz="750"/>
            </a:lvl9pPr>
          </a:lstStyle>
          <a:p>
            <a:endParaRPr/>
          </a:p>
        </p:txBody>
      </p:sp>
      <p:sp>
        <p:nvSpPr>
          <p:cNvPr id="64" name="Google Shape;64;p2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3"/>
          <p:cNvSpPr txBox="1">
            <a:spLocks noGrp="1"/>
          </p:cNvSpPr>
          <p:nvPr>
            <p:ph type="ftr" idx="11"/>
          </p:nvPr>
        </p:nvSpPr>
        <p:spPr>
          <a:xfrm>
            <a:off x="5769917" y="4767263"/>
            <a:ext cx="30861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350">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66" name="Google Shape;66;p23"/>
          <p:cNvSpPr txBox="1">
            <a:spLocks noGrp="1"/>
          </p:cNvSpPr>
          <p:nvPr>
            <p:ph type="sldNum" idx="12"/>
          </p:nvPr>
        </p:nvSpPr>
        <p:spPr>
          <a:xfrm>
            <a:off x="2817373"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6896738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 with Caption">
    <p:spTree>
      <p:nvGrpSpPr>
        <p:cNvPr id="1" name="Shape 67"/>
        <p:cNvGrpSpPr/>
        <p:nvPr/>
      </p:nvGrpSpPr>
      <p:grpSpPr>
        <a:xfrm>
          <a:off x="0" y="0"/>
          <a:ext cx="0" cy="0"/>
          <a:chOff x="0" y="0"/>
          <a:chExt cx="0" cy="0"/>
        </a:xfrm>
      </p:grpSpPr>
      <p:sp>
        <p:nvSpPr>
          <p:cNvPr id="68" name="Google Shape;68;p24"/>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24"/>
          <p:cNvSpPr>
            <a:spLocks noGrp="1"/>
          </p:cNvSpPr>
          <p:nvPr>
            <p:ph type="pic" idx="2"/>
          </p:nvPr>
        </p:nvSpPr>
        <p:spPr>
          <a:xfrm>
            <a:off x="3887391" y="740569"/>
            <a:ext cx="4629150" cy="3655219"/>
          </a:xfrm>
          <a:prstGeom prst="rect">
            <a:avLst/>
          </a:prstGeom>
          <a:noFill/>
          <a:ln>
            <a:noFill/>
          </a:ln>
        </p:spPr>
      </p:sp>
      <p:sp>
        <p:nvSpPr>
          <p:cNvPr id="70" name="Google Shape;70;p24"/>
          <p:cNvSpPr txBox="1">
            <a:spLocks noGrp="1"/>
          </p:cNvSpPr>
          <p:nvPr>
            <p:ph type="body" idx="1"/>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1600"/>
              <a:buNone/>
              <a:defRPr sz="1200"/>
            </a:lvl1pPr>
            <a:lvl2pPr marL="685800" lvl="1" indent="-171450" algn="l">
              <a:lnSpc>
                <a:spcPct val="90000"/>
              </a:lnSpc>
              <a:spcBef>
                <a:spcPts val="375"/>
              </a:spcBef>
              <a:spcAft>
                <a:spcPts val="0"/>
              </a:spcAft>
              <a:buClr>
                <a:schemeClr val="dk1"/>
              </a:buClr>
              <a:buSzPts val="1400"/>
              <a:buNone/>
              <a:defRPr sz="1050"/>
            </a:lvl2pPr>
            <a:lvl3pPr marL="1028700" lvl="2" indent="-171450" algn="l">
              <a:lnSpc>
                <a:spcPct val="90000"/>
              </a:lnSpc>
              <a:spcBef>
                <a:spcPts val="375"/>
              </a:spcBef>
              <a:spcAft>
                <a:spcPts val="0"/>
              </a:spcAft>
              <a:buClr>
                <a:schemeClr val="dk1"/>
              </a:buClr>
              <a:buSzPts val="1200"/>
              <a:buNone/>
              <a:defRPr sz="900"/>
            </a:lvl3pPr>
            <a:lvl4pPr marL="1371600" lvl="3" indent="-171450" algn="l">
              <a:lnSpc>
                <a:spcPct val="90000"/>
              </a:lnSpc>
              <a:spcBef>
                <a:spcPts val="375"/>
              </a:spcBef>
              <a:spcAft>
                <a:spcPts val="0"/>
              </a:spcAft>
              <a:buClr>
                <a:schemeClr val="dk1"/>
              </a:buClr>
              <a:buSzPts val="1000"/>
              <a:buNone/>
              <a:defRPr sz="750"/>
            </a:lvl4pPr>
            <a:lvl5pPr marL="1714500" lvl="4" indent="-171450" algn="l">
              <a:lnSpc>
                <a:spcPct val="90000"/>
              </a:lnSpc>
              <a:spcBef>
                <a:spcPts val="375"/>
              </a:spcBef>
              <a:spcAft>
                <a:spcPts val="0"/>
              </a:spcAft>
              <a:buClr>
                <a:schemeClr val="dk1"/>
              </a:buClr>
              <a:buSzPts val="1000"/>
              <a:buNone/>
              <a:defRPr sz="750"/>
            </a:lvl5pPr>
            <a:lvl6pPr marL="2057400" lvl="5" indent="-171450" algn="l">
              <a:lnSpc>
                <a:spcPct val="90000"/>
              </a:lnSpc>
              <a:spcBef>
                <a:spcPts val="375"/>
              </a:spcBef>
              <a:spcAft>
                <a:spcPts val="0"/>
              </a:spcAft>
              <a:buClr>
                <a:schemeClr val="dk1"/>
              </a:buClr>
              <a:buSzPts val="1000"/>
              <a:buNone/>
              <a:defRPr sz="750"/>
            </a:lvl6pPr>
            <a:lvl7pPr marL="2400300" lvl="6" indent="-171450" algn="l">
              <a:lnSpc>
                <a:spcPct val="90000"/>
              </a:lnSpc>
              <a:spcBef>
                <a:spcPts val="375"/>
              </a:spcBef>
              <a:spcAft>
                <a:spcPts val="0"/>
              </a:spcAft>
              <a:buClr>
                <a:schemeClr val="dk1"/>
              </a:buClr>
              <a:buSzPts val="1000"/>
              <a:buNone/>
              <a:defRPr sz="750"/>
            </a:lvl7pPr>
            <a:lvl8pPr marL="2743200" lvl="7" indent="-171450" algn="l">
              <a:lnSpc>
                <a:spcPct val="90000"/>
              </a:lnSpc>
              <a:spcBef>
                <a:spcPts val="375"/>
              </a:spcBef>
              <a:spcAft>
                <a:spcPts val="0"/>
              </a:spcAft>
              <a:buClr>
                <a:schemeClr val="dk1"/>
              </a:buClr>
              <a:buSzPts val="1000"/>
              <a:buNone/>
              <a:defRPr sz="750"/>
            </a:lvl8pPr>
            <a:lvl9pPr marL="3086100" lvl="8" indent="-171450" algn="l">
              <a:lnSpc>
                <a:spcPct val="90000"/>
              </a:lnSpc>
              <a:spcBef>
                <a:spcPts val="375"/>
              </a:spcBef>
              <a:spcAft>
                <a:spcPts val="0"/>
              </a:spcAft>
              <a:buClr>
                <a:schemeClr val="dk1"/>
              </a:buClr>
              <a:buSzPts val="1000"/>
              <a:buNone/>
              <a:defRPr sz="750"/>
            </a:lvl9pPr>
          </a:lstStyle>
          <a:p>
            <a:endParaRPr/>
          </a:p>
        </p:txBody>
      </p:sp>
      <p:sp>
        <p:nvSpPr>
          <p:cNvPr id="71" name="Google Shape;71;p2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4"/>
          <p:cNvSpPr txBox="1">
            <a:spLocks noGrp="1"/>
          </p:cNvSpPr>
          <p:nvPr>
            <p:ph type="ftr" idx="11"/>
          </p:nvPr>
        </p:nvSpPr>
        <p:spPr>
          <a:xfrm>
            <a:off x="5769917" y="4767263"/>
            <a:ext cx="30861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350">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73" name="Google Shape;73;p24"/>
          <p:cNvSpPr txBox="1">
            <a:spLocks noGrp="1"/>
          </p:cNvSpPr>
          <p:nvPr>
            <p:ph type="sldNum" idx="12"/>
          </p:nvPr>
        </p:nvSpPr>
        <p:spPr>
          <a:xfrm>
            <a:off x="2817373"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343780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Title and Vertical Text">
    <p:spTree>
      <p:nvGrpSpPr>
        <p:cNvPr id="1" name="Shape 74"/>
        <p:cNvGrpSpPr/>
        <p:nvPr/>
      </p:nvGrpSpPr>
      <p:grpSpPr>
        <a:xfrm>
          <a:off x="0" y="0"/>
          <a:ext cx="0" cy="0"/>
          <a:chOff x="0" y="0"/>
          <a:chExt cx="0" cy="0"/>
        </a:xfrm>
      </p:grpSpPr>
      <p:sp>
        <p:nvSpPr>
          <p:cNvPr id="75" name="Google Shape;75;p25"/>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5"/>
          <p:cNvSpPr txBox="1">
            <a:spLocks noGrp="1"/>
          </p:cNvSpPr>
          <p:nvPr>
            <p:ph type="body" idx="1"/>
          </p:nvPr>
        </p:nvSpPr>
        <p:spPr>
          <a:xfrm rot="5400000">
            <a:off x="2940248" y="-942380"/>
            <a:ext cx="3263504" cy="7886700"/>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7" name="Google Shape;77;p2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5"/>
          <p:cNvSpPr txBox="1">
            <a:spLocks noGrp="1"/>
          </p:cNvSpPr>
          <p:nvPr>
            <p:ph type="ftr" idx="11"/>
          </p:nvPr>
        </p:nvSpPr>
        <p:spPr>
          <a:xfrm>
            <a:off x="5769917" y="4767263"/>
            <a:ext cx="30861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350">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79" name="Google Shape;79;p25"/>
          <p:cNvSpPr txBox="1">
            <a:spLocks noGrp="1"/>
          </p:cNvSpPr>
          <p:nvPr>
            <p:ph type="sldNum" idx="12"/>
          </p:nvPr>
        </p:nvSpPr>
        <p:spPr>
          <a:xfrm>
            <a:off x="2817373"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9414226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 Title and Text">
    <p:spTree>
      <p:nvGrpSpPr>
        <p:cNvPr id="1" name="Shape 80"/>
        <p:cNvGrpSpPr/>
        <p:nvPr/>
      </p:nvGrpSpPr>
      <p:grpSpPr>
        <a:xfrm>
          <a:off x="0" y="0"/>
          <a:ext cx="0" cy="0"/>
          <a:chOff x="0" y="0"/>
          <a:chExt cx="0" cy="0"/>
        </a:xfrm>
      </p:grpSpPr>
      <p:sp>
        <p:nvSpPr>
          <p:cNvPr id="81" name="Google Shape;81;p26"/>
          <p:cNvSpPr txBox="1">
            <a:spLocks noGrp="1"/>
          </p:cNvSpPr>
          <p:nvPr>
            <p:ph type="title"/>
          </p:nvPr>
        </p:nvSpPr>
        <p:spPr>
          <a:xfrm rot="5400000">
            <a:off x="5350073" y="1467446"/>
            <a:ext cx="4358879"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26"/>
          <p:cNvSpPr txBox="1">
            <a:spLocks noGrp="1"/>
          </p:cNvSpPr>
          <p:nvPr>
            <p:ph type="body" idx="1"/>
          </p:nvPr>
        </p:nvSpPr>
        <p:spPr>
          <a:xfrm rot="5400000">
            <a:off x="1349573" y="-447080"/>
            <a:ext cx="4358879" cy="5800725"/>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3" name="Google Shape;83;p2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26"/>
          <p:cNvSpPr txBox="1">
            <a:spLocks noGrp="1"/>
          </p:cNvSpPr>
          <p:nvPr>
            <p:ph type="ftr" idx="11"/>
          </p:nvPr>
        </p:nvSpPr>
        <p:spPr>
          <a:xfrm>
            <a:off x="5769917" y="4767263"/>
            <a:ext cx="30861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350">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85" name="Google Shape;85;p26"/>
          <p:cNvSpPr txBox="1">
            <a:spLocks noGrp="1"/>
          </p:cNvSpPr>
          <p:nvPr>
            <p:ph type="sldNum" idx="12"/>
          </p:nvPr>
        </p:nvSpPr>
        <p:spPr>
          <a:xfrm>
            <a:off x="2817373"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067464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4181114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5/14/2024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216309935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5/14/2024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8334811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2993351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5/14/2024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66615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5/14/2024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235122371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0733897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image" Target="../media/image1.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61BEF0D-F0BB-DE4B-95CE-6DB70DBA9567}" type="datetimeFigureOut">
              <a:rPr lang="en-US" smtClean="0"/>
              <a:pPr/>
              <a:t>5/14/2024</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19928896"/>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5"/>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3" name="Google Shape;13;p15"/>
          <p:cNvSpPr txBox="1">
            <a:spLocks noGrp="1"/>
          </p:cNvSpPr>
          <p:nvPr>
            <p:ph type="sldNum" idx="12"/>
          </p:nvPr>
        </p:nvSpPr>
        <p:spPr>
          <a:xfrm>
            <a:off x="2817373"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pic>
        <p:nvPicPr>
          <p:cNvPr id="14" name="Google Shape;14;p15"/>
          <p:cNvPicPr preferRelativeResize="0"/>
          <p:nvPr/>
        </p:nvPicPr>
        <p:blipFill rotWithShape="1">
          <a:blip r:embed="rId13">
            <a:alphaModFix/>
          </a:blip>
          <a:srcRect/>
          <a:stretch/>
        </p:blipFill>
        <p:spPr>
          <a:xfrm>
            <a:off x="6979409" y="114973"/>
            <a:ext cx="1091463" cy="365220"/>
          </a:xfrm>
          <a:prstGeom prst="rect">
            <a:avLst/>
          </a:prstGeom>
          <a:noFill/>
          <a:ln>
            <a:noFill/>
          </a:ln>
        </p:spPr>
      </p:pic>
      <p:pic>
        <p:nvPicPr>
          <p:cNvPr id="15" name="Google Shape;15;p15"/>
          <p:cNvPicPr preferRelativeResize="0"/>
          <p:nvPr/>
        </p:nvPicPr>
        <p:blipFill rotWithShape="1">
          <a:blip r:embed="rId14">
            <a:alphaModFix/>
          </a:blip>
          <a:srcRect/>
          <a:stretch/>
        </p:blipFill>
        <p:spPr>
          <a:xfrm>
            <a:off x="8117235" y="114973"/>
            <a:ext cx="891993" cy="371081"/>
          </a:xfrm>
          <a:prstGeom prst="rect">
            <a:avLst/>
          </a:prstGeom>
          <a:noFill/>
          <a:ln>
            <a:noFill/>
          </a:ln>
        </p:spPr>
      </p:pic>
      <p:sp>
        <p:nvSpPr>
          <p:cNvPr id="16" name="Google Shape;16;p15"/>
          <p:cNvSpPr txBox="1"/>
          <p:nvPr/>
        </p:nvSpPr>
        <p:spPr>
          <a:xfrm>
            <a:off x="5966620" y="4869657"/>
            <a:ext cx="2868527" cy="230802"/>
          </a:xfrm>
          <a:prstGeom prst="rect">
            <a:avLst/>
          </a:prstGeom>
          <a:noFill/>
          <a:ln>
            <a:noFill/>
          </a:ln>
        </p:spPr>
        <p:txBody>
          <a:bodyPr spcFirstLastPara="1" wrap="square" lIns="68569" tIns="34275" rIns="68569" bIns="34275" anchor="t" anchorCtr="0">
            <a:spAutoFit/>
          </a:bodyPr>
          <a:lstStyle/>
          <a:p>
            <a:pPr marL="0" marR="0" lvl="0" indent="0" algn="r" rtl="0">
              <a:lnSpc>
                <a:spcPct val="100000"/>
              </a:lnSpc>
              <a:spcBef>
                <a:spcPts val="0"/>
              </a:spcBef>
              <a:spcAft>
                <a:spcPts val="0"/>
              </a:spcAft>
              <a:buClr>
                <a:srgbClr val="595959"/>
              </a:buClr>
              <a:buSzPts val="1400"/>
              <a:buFont typeface="Calibri"/>
              <a:buNone/>
            </a:pPr>
            <a:r>
              <a:rPr lang="en-US" sz="1050" b="0" i="0" u="none" strike="noStrike" cap="none">
                <a:solidFill>
                  <a:srgbClr val="595959"/>
                </a:solidFill>
                <a:latin typeface="Calibri"/>
                <a:ea typeface="Calibri"/>
                <a:cs typeface="Calibri"/>
                <a:sym typeface="Calibri"/>
              </a:rPr>
              <a:t>© Project Contest Innovations LLP.</a:t>
            </a:r>
            <a:endParaRPr sz="1350"/>
          </a:p>
        </p:txBody>
      </p:sp>
    </p:spTree>
    <p:extLst>
      <p:ext uri="{BB962C8B-B14F-4D97-AF65-F5344CB8AC3E}">
        <p14:creationId xmlns:p14="http://schemas.microsoft.com/office/powerpoint/2010/main" val="2282221993"/>
      </p:ext>
    </p:extLst>
  </p:cSld>
  <p:clrMap bg1="lt1" tx1="dk1" bg2="dk2" tx2="lt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jp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1" name="Google Shape;91;p1"/>
          <p:cNvSpPr txBox="1"/>
          <p:nvPr/>
        </p:nvSpPr>
        <p:spPr>
          <a:xfrm>
            <a:off x="188802" y="1525942"/>
            <a:ext cx="2298855" cy="300052"/>
          </a:xfrm>
          <a:prstGeom prst="rect">
            <a:avLst/>
          </a:prstGeom>
          <a:noFill/>
          <a:ln>
            <a:noFill/>
          </a:ln>
        </p:spPr>
        <p:txBody>
          <a:bodyPr spcFirstLastPara="1" wrap="square" lIns="68569" tIns="34275" rIns="68569" bIns="34275" anchor="t" anchorCtr="0">
            <a:spAutoFit/>
          </a:bodyPr>
          <a:lstStyle/>
          <a:p>
            <a:pPr defTabSz="685800">
              <a:buClr>
                <a:srgbClr val="000000"/>
              </a:buClr>
              <a:buSzPts val="2000"/>
            </a:pPr>
            <a:r>
              <a:rPr lang="en-US" sz="1500" b="1" kern="0" dirty="0" smtClean="0">
                <a:solidFill>
                  <a:srgbClr val="000000"/>
                </a:solidFill>
                <a:latin typeface="Calibri"/>
                <a:ea typeface="Calibri"/>
                <a:cs typeface="Calibri"/>
                <a:sym typeface="Calibri"/>
              </a:rPr>
              <a:t>Batch No: 6</a:t>
            </a:r>
            <a:endParaRPr sz="1500" b="1" kern="0" dirty="0">
              <a:solidFill>
                <a:srgbClr val="000000"/>
              </a:solidFill>
              <a:latin typeface="Calibri"/>
              <a:ea typeface="Calibri"/>
              <a:cs typeface="Calibri"/>
              <a:sym typeface="Calibri"/>
            </a:endParaRPr>
          </a:p>
        </p:txBody>
      </p:sp>
      <p:sp>
        <p:nvSpPr>
          <p:cNvPr id="92" name="Google Shape;92;p1"/>
          <p:cNvSpPr txBox="1"/>
          <p:nvPr/>
        </p:nvSpPr>
        <p:spPr>
          <a:xfrm>
            <a:off x="6832616" y="1382435"/>
            <a:ext cx="3009123" cy="300052"/>
          </a:xfrm>
          <a:prstGeom prst="rect">
            <a:avLst/>
          </a:prstGeom>
          <a:noFill/>
          <a:ln>
            <a:noFill/>
          </a:ln>
        </p:spPr>
        <p:txBody>
          <a:bodyPr spcFirstLastPara="1" wrap="square" lIns="68569" tIns="34275" rIns="68569" bIns="34275" anchor="t" anchorCtr="0">
            <a:spAutoFit/>
          </a:bodyPr>
          <a:lstStyle/>
          <a:p>
            <a:pPr defTabSz="685800">
              <a:buClr>
                <a:srgbClr val="000000"/>
              </a:buClr>
              <a:buSzPts val="2000"/>
            </a:pPr>
            <a:r>
              <a:rPr lang="en-US" sz="1500" b="1" kern="0" dirty="0">
                <a:solidFill>
                  <a:srgbClr val="000000"/>
                </a:solidFill>
                <a:latin typeface="Calibri"/>
                <a:ea typeface="Calibri"/>
                <a:cs typeface="Calibri"/>
                <a:sym typeface="Calibri"/>
              </a:rPr>
              <a:t>Theme: </a:t>
            </a:r>
            <a:r>
              <a:rPr lang="en-US" sz="1500" b="1" kern="0" dirty="0" err="1" smtClean="0">
                <a:solidFill>
                  <a:srgbClr val="000000"/>
                </a:solidFill>
                <a:latin typeface="Calibri"/>
                <a:ea typeface="Calibri"/>
                <a:cs typeface="Calibri"/>
                <a:sym typeface="Calibri"/>
              </a:rPr>
              <a:t>LoRa</a:t>
            </a:r>
            <a:r>
              <a:rPr lang="en-US" sz="1500" b="1" kern="0" dirty="0" smtClean="0">
                <a:solidFill>
                  <a:srgbClr val="000000"/>
                </a:solidFill>
                <a:latin typeface="Calibri"/>
                <a:ea typeface="Calibri"/>
                <a:cs typeface="Calibri"/>
                <a:sym typeface="Calibri"/>
              </a:rPr>
              <a:t> Based </a:t>
            </a:r>
            <a:r>
              <a:rPr lang="en-US" sz="1500" b="1" kern="0" dirty="0" err="1" smtClean="0">
                <a:solidFill>
                  <a:srgbClr val="000000"/>
                </a:solidFill>
                <a:latin typeface="Calibri"/>
                <a:ea typeface="Calibri"/>
                <a:cs typeface="Calibri"/>
                <a:sym typeface="Calibri"/>
              </a:rPr>
              <a:t>IoT</a:t>
            </a:r>
            <a:r>
              <a:rPr lang="en-US" sz="1500" b="1" kern="0" dirty="0" smtClean="0">
                <a:solidFill>
                  <a:srgbClr val="000000"/>
                </a:solidFill>
                <a:latin typeface="Calibri"/>
                <a:ea typeface="Calibri"/>
                <a:cs typeface="Calibri"/>
                <a:sym typeface="Calibri"/>
              </a:rPr>
              <a:t> </a:t>
            </a:r>
            <a:endParaRPr sz="1500" b="1" kern="0" dirty="0">
              <a:solidFill>
                <a:srgbClr val="000000"/>
              </a:solidFill>
              <a:latin typeface="Calibri"/>
              <a:ea typeface="Calibri"/>
              <a:cs typeface="Calibri"/>
              <a:sym typeface="Calibri"/>
            </a:endParaRPr>
          </a:p>
        </p:txBody>
      </p:sp>
      <p:sp>
        <p:nvSpPr>
          <p:cNvPr id="93" name="Google Shape;93;p1"/>
          <p:cNvSpPr txBox="1"/>
          <p:nvPr/>
        </p:nvSpPr>
        <p:spPr>
          <a:xfrm>
            <a:off x="1093183" y="1998951"/>
            <a:ext cx="8158099" cy="346218"/>
          </a:xfrm>
          <a:prstGeom prst="rect">
            <a:avLst/>
          </a:prstGeom>
          <a:noFill/>
          <a:ln>
            <a:noFill/>
          </a:ln>
        </p:spPr>
        <p:txBody>
          <a:bodyPr spcFirstLastPara="1" wrap="square" lIns="68569" tIns="34275" rIns="68569" bIns="34275" anchor="t" anchorCtr="0">
            <a:spAutoFit/>
          </a:bodyPr>
          <a:lstStyle/>
          <a:p>
            <a:pPr defTabSz="685800">
              <a:buClr>
                <a:srgbClr val="000000"/>
              </a:buClr>
              <a:buSzPts val="2400"/>
            </a:pPr>
            <a:r>
              <a:rPr lang="en-US" b="1" kern="0" dirty="0">
                <a:solidFill>
                  <a:srgbClr val="000000"/>
                </a:solidFill>
                <a:latin typeface="Calibri"/>
                <a:ea typeface="Calibri"/>
                <a:cs typeface="Calibri"/>
                <a:sym typeface="Calibri"/>
              </a:rPr>
              <a:t>Project Title: LORA BASED EFFICIENT CROP MONITORING </a:t>
            </a:r>
            <a:r>
              <a:rPr lang="en-US" b="1" kern="0" dirty="0" smtClean="0">
                <a:solidFill>
                  <a:srgbClr val="000000"/>
                </a:solidFill>
                <a:latin typeface="Calibri"/>
                <a:ea typeface="Calibri"/>
                <a:cs typeface="Calibri"/>
                <a:sym typeface="Calibri"/>
              </a:rPr>
              <a:t>SYSTEM</a:t>
            </a:r>
            <a:endParaRPr sz="1050" kern="0" dirty="0">
              <a:solidFill>
                <a:srgbClr val="000000"/>
              </a:solidFill>
              <a:latin typeface="Arial"/>
              <a:cs typeface="Arial"/>
              <a:sym typeface="Arial"/>
            </a:endParaRPr>
          </a:p>
        </p:txBody>
      </p:sp>
      <p:sp>
        <p:nvSpPr>
          <p:cNvPr id="2" name="Rectangle 1"/>
          <p:cNvSpPr/>
          <p:nvPr/>
        </p:nvSpPr>
        <p:spPr>
          <a:xfrm>
            <a:off x="2225422" y="2568223"/>
            <a:ext cx="3985386" cy="369332"/>
          </a:xfrm>
          <a:prstGeom prst="rect">
            <a:avLst/>
          </a:prstGeom>
        </p:spPr>
        <p:txBody>
          <a:bodyPr wrap="none">
            <a:spAutoFit/>
          </a:bodyPr>
          <a:lstStyle/>
          <a:p>
            <a:pPr defTabSz="685800">
              <a:buClr>
                <a:srgbClr val="000000"/>
              </a:buClr>
              <a:buSzPts val="2000"/>
            </a:pPr>
            <a:r>
              <a:rPr lang="en-US" b="1" kern="0" smtClean="0">
                <a:solidFill>
                  <a:srgbClr val="000000"/>
                </a:solidFill>
                <a:latin typeface="Calibri"/>
                <a:ea typeface="Calibri"/>
                <a:cs typeface="Calibri"/>
                <a:sym typeface="Calibri"/>
              </a:rPr>
              <a:t>Guided By: Mr. K. MANIKANDAN, M.E. </a:t>
            </a:r>
            <a:endParaRPr lang="en-US" b="1" kern="0" dirty="0">
              <a:solidFill>
                <a:srgbClr val="000000"/>
              </a:solidFill>
              <a:latin typeface="Calibri"/>
              <a:ea typeface="Calibri"/>
              <a:cs typeface="Calibri"/>
              <a:sym typeface="Calibri"/>
            </a:endParaRPr>
          </a:p>
        </p:txBody>
      </p:sp>
      <p:graphicFrame>
        <p:nvGraphicFramePr>
          <p:cNvPr id="3" name="Table 2"/>
          <p:cNvGraphicFramePr>
            <a:graphicFrameLocks noGrp="1"/>
          </p:cNvGraphicFramePr>
          <p:nvPr>
            <p:extLst>
              <p:ext uri="{D42A27DB-BD31-4B8C-83A1-F6EECF244321}">
                <p14:modId xmlns:p14="http://schemas.microsoft.com/office/powerpoint/2010/main" val="4025867161"/>
              </p:ext>
            </p:extLst>
          </p:nvPr>
        </p:nvGraphicFramePr>
        <p:xfrm>
          <a:off x="6210808" y="3177041"/>
          <a:ext cx="2555156" cy="1619139"/>
        </p:xfrm>
        <a:graphic>
          <a:graphicData uri="http://schemas.openxmlformats.org/drawingml/2006/table">
            <a:tbl>
              <a:tblPr>
                <a:noFill/>
              </a:tblPr>
              <a:tblGrid>
                <a:gridCol w="2555156">
                  <a:extLst>
                    <a:ext uri="{9D8B030D-6E8A-4147-A177-3AD203B41FA5}">
                      <a16:colId xmlns:a16="http://schemas.microsoft.com/office/drawing/2014/main" val="1160424778"/>
                    </a:ext>
                  </a:extLst>
                </a:gridCol>
              </a:tblGrid>
              <a:tr h="407850">
                <a:tc>
                  <a:txBody>
                    <a:bodyPr/>
                    <a:lstStyle/>
                    <a:p>
                      <a:pPr marL="0" marR="0" lvl="0" indent="0" algn="l" rtl="0">
                        <a:lnSpc>
                          <a:spcPct val="150000"/>
                        </a:lnSpc>
                        <a:spcBef>
                          <a:spcPts val="0"/>
                        </a:spcBef>
                        <a:spcAft>
                          <a:spcPts val="0"/>
                        </a:spcAft>
                        <a:buNone/>
                      </a:pPr>
                      <a:r>
                        <a:rPr lang="en-US" sz="1200" b="1" i="0" u="none" strike="noStrike" cap="none" dirty="0" smtClean="0">
                          <a:solidFill>
                            <a:srgbClr val="000000"/>
                          </a:solidFill>
                          <a:latin typeface="Calibri" panose="020F0502020204030204" pitchFamily="34" charset="0"/>
                          <a:ea typeface="Calibri" panose="020F0502020204030204" pitchFamily="34" charset="0"/>
                          <a:cs typeface="Calibri" panose="020F0502020204030204" pitchFamily="34" charset="0"/>
                          <a:sym typeface="Calibri"/>
                        </a:rPr>
                        <a:t>SHANTOSH</a:t>
                      </a:r>
                      <a:r>
                        <a:rPr lang="en-US" sz="1200" b="1" i="0" u="none" strike="noStrike" cap="none" baseline="0" dirty="0" smtClean="0">
                          <a:solidFill>
                            <a:srgbClr val="000000"/>
                          </a:solidFill>
                          <a:latin typeface="Calibri" panose="020F0502020204030204" pitchFamily="34" charset="0"/>
                          <a:ea typeface="Calibri" panose="020F0502020204030204" pitchFamily="34" charset="0"/>
                          <a:cs typeface="Calibri" panose="020F0502020204030204" pitchFamily="34" charset="0"/>
                          <a:sym typeface="Calibri"/>
                        </a:rPr>
                        <a:t> N</a:t>
                      </a:r>
                      <a:endParaRPr sz="1200" b="1"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a:endParaRPr>
                    </a:p>
                  </a:txBody>
                  <a:tcPr marL="68588" marR="68588" marT="34294" marB="34294"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557542588"/>
                  </a:ext>
                </a:extLst>
              </a:tr>
              <a:tr h="403763">
                <a:tc>
                  <a:txBody>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lang="en-US" sz="1200" b="1" dirty="0" smtClean="0">
                          <a:latin typeface="Calibri" panose="020F0502020204030204" pitchFamily="34" charset="0"/>
                          <a:ea typeface="Calibri" panose="020F0502020204030204" pitchFamily="34" charset="0"/>
                          <a:cs typeface="Calibri" panose="020F0502020204030204" pitchFamily="34" charset="0"/>
                        </a:rPr>
                        <a:t>MOHAMMED THAJUDEEN R</a:t>
                      </a:r>
                    </a:p>
                  </a:txBody>
                  <a:tcPr marL="68588" marR="68588" marT="34294" marB="34294"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297903975"/>
                  </a:ext>
                </a:extLst>
              </a:tr>
              <a:tr h="403763">
                <a:tc>
                  <a:txBody>
                    <a:bodyPr/>
                    <a:lstStyle/>
                    <a:p>
                      <a:pPr algn="l">
                        <a:lnSpc>
                          <a:spcPct val="150000"/>
                        </a:lnSpc>
                      </a:pPr>
                      <a:r>
                        <a:rPr lang="en-IN" sz="1200" b="1" dirty="0" smtClean="0">
                          <a:latin typeface="Calibri" panose="020F0502020204030204" pitchFamily="34" charset="0"/>
                          <a:ea typeface="Calibri" panose="020F0502020204030204" pitchFamily="34" charset="0"/>
                          <a:cs typeface="Calibri" panose="020F0502020204030204" pitchFamily="34" charset="0"/>
                        </a:rPr>
                        <a:t>KAVICHOZHAN K</a:t>
                      </a:r>
                      <a:endParaRPr lang="en-IN" sz="1200" b="1" dirty="0">
                        <a:latin typeface="Calibri" panose="020F0502020204030204" pitchFamily="34" charset="0"/>
                        <a:ea typeface="Calibri" panose="020F0502020204030204" pitchFamily="34" charset="0"/>
                        <a:cs typeface="Calibri" panose="020F0502020204030204" pitchFamily="34" charset="0"/>
                      </a:endParaRPr>
                    </a:p>
                  </a:txBody>
                  <a:tcPr marL="68588" marR="68588" marT="34294" marB="34294"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553528823"/>
                  </a:ext>
                </a:extLst>
              </a:tr>
              <a:tr h="403763">
                <a:tc>
                  <a:txBody>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lang="en-IN" sz="1200" b="1" dirty="0" smtClean="0">
                          <a:latin typeface="Calibri" panose="020F0502020204030204" pitchFamily="34" charset="0"/>
                          <a:ea typeface="Calibri" panose="020F0502020204030204" pitchFamily="34" charset="0"/>
                          <a:cs typeface="Calibri" panose="020F0502020204030204" pitchFamily="34" charset="0"/>
                        </a:rPr>
                        <a:t>VASANTH S</a:t>
                      </a:r>
                    </a:p>
                  </a:txBody>
                  <a:tcPr marL="68588" marR="68588" marT="34294" marB="34294"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024441853"/>
                  </a:ext>
                </a:extLst>
              </a:tr>
            </a:tbl>
          </a:graphicData>
        </a:graphic>
      </p:graphicFrame>
      <p:pic>
        <p:nvPicPr>
          <p:cNvPr id="5" name="Picture 4"/>
          <p:cNvPicPr>
            <a:picLocks noChangeAspect="1"/>
          </p:cNvPicPr>
          <p:nvPr/>
        </p:nvPicPr>
        <p:blipFill rotWithShape="1">
          <a:blip r:embed="rId3"/>
          <a:srcRect l="10950" t="3865" r="11418" b="-3865"/>
          <a:stretch/>
        </p:blipFill>
        <p:spPr>
          <a:xfrm>
            <a:off x="513977" y="171567"/>
            <a:ext cx="7823201" cy="1314450"/>
          </a:xfrm>
          <a:prstGeom prst="rect">
            <a:avLst/>
          </a:prstGeom>
        </p:spPr>
      </p:pic>
    </p:spTree>
    <p:extLst>
      <p:ext uri="{BB962C8B-B14F-4D97-AF65-F5344CB8AC3E}">
        <p14:creationId xmlns:p14="http://schemas.microsoft.com/office/powerpoint/2010/main" val="14960356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64"/>
        <p:cNvGrpSpPr/>
        <p:nvPr/>
      </p:nvGrpSpPr>
      <p:grpSpPr>
        <a:xfrm>
          <a:off x="0" y="0"/>
          <a:ext cx="0" cy="0"/>
          <a:chOff x="0" y="0"/>
          <a:chExt cx="0" cy="0"/>
        </a:xfrm>
      </p:grpSpPr>
      <p:sp>
        <p:nvSpPr>
          <p:cNvPr id="466" name="Google Shape;466;p67"/>
          <p:cNvSpPr txBox="1">
            <a:spLocks noGrp="1"/>
          </p:cNvSpPr>
          <p:nvPr>
            <p:ph type="body" idx="1"/>
          </p:nvPr>
        </p:nvSpPr>
        <p:spPr>
          <a:xfrm>
            <a:off x="506667" y="1265482"/>
            <a:ext cx="8081233" cy="3089592"/>
          </a:xfrm>
          <a:prstGeom prst="rect">
            <a:avLst/>
          </a:prstGeom>
        </p:spPr>
        <p:txBody>
          <a:bodyPr spcFirstLastPara="1" wrap="square" lIns="91425" tIns="91425" rIns="91425" bIns="91425" anchor="t" anchorCtr="0">
            <a:noAutofit/>
          </a:bodyPr>
          <a:lstStyle/>
          <a:p>
            <a:pPr algn="just">
              <a:spcBef>
                <a:spcPts val="1000"/>
              </a:spcBef>
            </a:pPr>
            <a:r>
              <a:rPr lang="en-US" dirty="0" smtClean="0"/>
              <a:t>Remote </a:t>
            </a:r>
            <a:r>
              <a:rPr lang="en-US" dirty="0"/>
              <a:t>monitoring allows farmers to observe environmental </a:t>
            </a:r>
            <a:r>
              <a:rPr lang="en-US" dirty="0" smtClean="0"/>
              <a:t>conditions.</a:t>
            </a:r>
          </a:p>
          <a:p>
            <a:pPr algn="just">
              <a:spcBef>
                <a:spcPts val="1000"/>
              </a:spcBef>
            </a:pPr>
            <a:r>
              <a:rPr lang="en-US" dirty="0" smtClean="0"/>
              <a:t>They </a:t>
            </a:r>
            <a:r>
              <a:rPr lang="en-US" dirty="0"/>
              <a:t>can modify irrigation schedules or activate motor control mechanisms remotely.</a:t>
            </a:r>
          </a:p>
          <a:p>
            <a:pPr algn="just">
              <a:spcBef>
                <a:spcPts val="1000"/>
              </a:spcBef>
            </a:pPr>
            <a:r>
              <a:rPr lang="en-US" dirty="0" smtClean="0"/>
              <a:t>The </a:t>
            </a:r>
            <a:r>
              <a:rPr lang="en-US" dirty="0"/>
              <a:t>system operates continuously, offering real-time updates on crop conditions and environmental parameters.</a:t>
            </a:r>
          </a:p>
          <a:p>
            <a:pPr algn="just">
              <a:spcBef>
                <a:spcPts val="1000"/>
              </a:spcBef>
            </a:pPr>
            <a:r>
              <a:rPr lang="en-US" dirty="0" smtClean="0"/>
              <a:t>With </a:t>
            </a:r>
            <a:r>
              <a:rPr lang="en-US" dirty="0"/>
              <a:t>this information, farmers can make informed decisions to optimize farm operations</a:t>
            </a:r>
            <a:r>
              <a:rPr lang="en-US" dirty="0" smtClean="0"/>
              <a:t>.</a:t>
            </a:r>
            <a:endParaRPr lang="en-US" dirty="0"/>
          </a:p>
        </p:txBody>
      </p:sp>
      <p:sp>
        <p:nvSpPr>
          <p:cNvPr id="465" name="Google Shape;465;p67"/>
          <p:cNvSpPr txBox="1">
            <a:spLocks noGrp="1"/>
          </p:cNvSpPr>
          <p:nvPr>
            <p:ph type="title"/>
          </p:nvPr>
        </p:nvSpPr>
        <p:spPr>
          <a:xfrm>
            <a:off x="620081" y="497466"/>
            <a:ext cx="7717500" cy="54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Working Principle</a:t>
            </a:r>
            <a:endParaRPr dirty="0"/>
          </a:p>
        </p:txBody>
      </p:sp>
    </p:spTree>
    <p:extLst>
      <p:ext uri="{BB962C8B-B14F-4D97-AF65-F5344CB8AC3E}">
        <p14:creationId xmlns:p14="http://schemas.microsoft.com/office/powerpoint/2010/main" val="21361681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64"/>
        <p:cNvGrpSpPr/>
        <p:nvPr/>
      </p:nvGrpSpPr>
      <p:grpSpPr>
        <a:xfrm>
          <a:off x="0" y="0"/>
          <a:ext cx="0" cy="0"/>
          <a:chOff x="0" y="0"/>
          <a:chExt cx="0" cy="0"/>
        </a:xfrm>
      </p:grpSpPr>
      <p:sp>
        <p:nvSpPr>
          <p:cNvPr id="466" name="Google Shape;466;p67"/>
          <p:cNvSpPr txBox="1">
            <a:spLocks noGrp="1"/>
          </p:cNvSpPr>
          <p:nvPr>
            <p:ph type="body" idx="1"/>
          </p:nvPr>
        </p:nvSpPr>
        <p:spPr>
          <a:xfrm>
            <a:off x="1200653" y="982034"/>
            <a:ext cx="6883804" cy="3718016"/>
          </a:xfrm>
          <a:prstGeom prst="rect">
            <a:avLst/>
          </a:prstGeom>
        </p:spPr>
        <p:txBody>
          <a:bodyPr spcFirstLastPara="1" wrap="square" lIns="91425" tIns="91425" rIns="91425" bIns="91425" anchor="t" anchorCtr="0">
            <a:noAutofit/>
          </a:bodyPr>
          <a:lstStyle/>
          <a:p>
            <a:r>
              <a:rPr lang="en-IN" dirty="0" err="1"/>
              <a:t>LoRa</a:t>
            </a:r>
            <a:r>
              <a:rPr lang="en-IN" dirty="0"/>
              <a:t> Ra-02 SX1278 </a:t>
            </a:r>
          </a:p>
          <a:p>
            <a:pPr>
              <a:spcBef>
                <a:spcPts val="1000"/>
              </a:spcBef>
            </a:pPr>
            <a:r>
              <a:rPr lang="en-IN" dirty="0" smtClean="0"/>
              <a:t>Arduino Nano</a:t>
            </a:r>
          </a:p>
          <a:p>
            <a:pPr>
              <a:spcBef>
                <a:spcPts val="1000"/>
              </a:spcBef>
            </a:pPr>
            <a:r>
              <a:rPr lang="en-US" dirty="0" smtClean="0"/>
              <a:t>Esp8266</a:t>
            </a:r>
            <a:endParaRPr lang="en-IN" dirty="0"/>
          </a:p>
          <a:p>
            <a:pPr>
              <a:spcBef>
                <a:spcPts val="1000"/>
              </a:spcBef>
            </a:pPr>
            <a:r>
              <a:rPr lang="en-IN" dirty="0"/>
              <a:t>Charging </a:t>
            </a:r>
            <a:r>
              <a:rPr lang="en-IN" dirty="0" smtClean="0"/>
              <a:t>module </a:t>
            </a:r>
            <a:endParaRPr lang="en-IN" dirty="0"/>
          </a:p>
          <a:p>
            <a:pPr>
              <a:spcBef>
                <a:spcPts val="1000"/>
              </a:spcBef>
            </a:pPr>
            <a:r>
              <a:rPr lang="en-IN" dirty="0"/>
              <a:t>Antenna</a:t>
            </a:r>
          </a:p>
          <a:p>
            <a:pPr>
              <a:spcBef>
                <a:spcPts val="1000"/>
              </a:spcBef>
            </a:pPr>
            <a:r>
              <a:rPr lang="en-IN" dirty="0"/>
              <a:t>Battery</a:t>
            </a:r>
          </a:p>
          <a:p>
            <a:pPr>
              <a:spcBef>
                <a:spcPts val="1000"/>
              </a:spcBef>
            </a:pPr>
            <a:r>
              <a:rPr lang="en-IN" dirty="0"/>
              <a:t>LED</a:t>
            </a:r>
          </a:p>
          <a:p>
            <a:pPr>
              <a:spcBef>
                <a:spcPts val="1000"/>
              </a:spcBef>
            </a:pPr>
            <a:r>
              <a:rPr lang="en-IN" dirty="0"/>
              <a:t>Relay</a:t>
            </a:r>
          </a:p>
        </p:txBody>
      </p:sp>
      <p:sp>
        <p:nvSpPr>
          <p:cNvPr id="465" name="Google Shape;465;p67"/>
          <p:cNvSpPr txBox="1">
            <a:spLocks noGrp="1"/>
          </p:cNvSpPr>
          <p:nvPr>
            <p:ph type="title"/>
          </p:nvPr>
        </p:nvSpPr>
        <p:spPr>
          <a:xfrm>
            <a:off x="532628" y="504554"/>
            <a:ext cx="7717500" cy="54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Components</a:t>
            </a:r>
            <a:endParaRPr dirty="0"/>
          </a:p>
        </p:txBody>
      </p:sp>
    </p:spTree>
    <p:extLst>
      <p:ext uri="{BB962C8B-B14F-4D97-AF65-F5344CB8AC3E}">
        <p14:creationId xmlns:p14="http://schemas.microsoft.com/office/powerpoint/2010/main" val="37955897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64"/>
        <p:cNvGrpSpPr/>
        <p:nvPr/>
      </p:nvGrpSpPr>
      <p:grpSpPr>
        <a:xfrm>
          <a:off x="0" y="0"/>
          <a:ext cx="0" cy="0"/>
          <a:chOff x="0" y="0"/>
          <a:chExt cx="0" cy="0"/>
        </a:xfrm>
      </p:grpSpPr>
      <p:sp>
        <p:nvSpPr>
          <p:cNvPr id="466" name="Google Shape;466;p67"/>
          <p:cNvSpPr txBox="1">
            <a:spLocks noGrp="1"/>
          </p:cNvSpPr>
          <p:nvPr>
            <p:ph type="body" idx="1"/>
          </p:nvPr>
        </p:nvSpPr>
        <p:spPr>
          <a:xfrm>
            <a:off x="1117599" y="1085455"/>
            <a:ext cx="6547557" cy="3822196"/>
          </a:xfrm>
          <a:prstGeom prst="rect">
            <a:avLst/>
          </a:prstGeom>
        </p:spPr>
        <p:txBody>
          <a:bodyPr spcFirstLastPara="1" wrap="square" lIns="91425" tIns="91425" rIns="91425" bIns="91425" anchor="t" anchorCtr="0">
            <a:noAutofit/>
          </a:bodyPr>
          <a:lstStyle/>
          <a:p>
            <a:pPr>
              <a:spcBef>
                <a:spcPts val="1000"/>
              </a:spcBef>
            </a:pPr>
            <a:r>
              <a:rPr lang="en-IN" dirty="0"/>
              <a:t>Remote Monitoring</a:t>
            </a:r>
          </a:p>
          <a:p>
            <a:pPr>
              <a:spcBef>
                <a:spcPts val="1000"/>
              </a:spcBef>
            </a:pPr>
            <a:r>
              <a:rPr lang="en-IN" dirty="0"/>
              <a:t>Enhanced Crop Yields</a:t>
            </a:r>
          </a:p>
          <a:p>
            <a:pPr>
              <a:spcBef>
                <a:spcPts val="1000"/>
              </a:spcBef>
            </a:pPr>
            <a:r>
              <a:rPr lang="en-IN" dirty="0"/>
              <a:t>Reduced Labour Costs</a:t>
            </a:r>
          </a:p>
          <a:p>
            <a:pPr>
              <a:spcBef>
                <a:spcPts val="1000"/>
              </a:spcBef>
            </a:pPr>
            <a:r>
              <a:rPr lang="en-IN" dirty="0"/>
              <a:t>Scalability and Flexibility</a:t>
            </a:r>
          </a:p>
          <a:p>
            <a:pPr>
              <a:spcBef>
                <a:spcPts val="1000"/>
              </a:spcBef>
            </a:pPr>
            <a:r>
              <a:rPr lang="en-IN" dirty="0"/>
              <a:t>Sustainability</a:t>
            </a:r>
          </a:p>
          <a:p>
            <a:pPr>
              <a:spcBef>
                <a:spcPts val="1000"/>
              </a:spcBef>
            </a:pPr>
            <a:r>
              <a:rPr lang="en-IN" dirty="0"/>
              <a:t>Enhanced Decision-Making</a:t>
            </a:r>
          </a:p>
          <a:p>
            <a:pPr>
              <a:spcBef>
                <a:spcPts val="1000"/>
              </a:spcBef>
            </a:pPr>
            <a:r>
              <a:rPr lang="en-IN" dirty="0" smtClean="0"/>
              <a:t>Weather station in our farm</a:t>
            </a:r>
          </a:p>
          <a:p>
            <a:pPr>
              <a:spcBef>
                <a:spcPts val="1000"/>
              </a:spcBef>
            </a:pPr>
            <a:r>
              <a:rPr lang="en-IN" dirty="0" smtClean="0"/>
              <a:t>Reduced </a:t>
            </a:r>
            <a:r>
              <a:rPr lang="en-IN" dirty="0"/>
              <a:t>Environmental Impact</a:t>
            </a:r>
            <a:endParaRPr lang="en-US" dirty="0"/>
          </a:p>
        </p:txBody>
      </p:sp>
      <p:sp>
        <p:nvSpPr>
          <p:cNvPr id="465" name="Google Shape;465;p67"/>
          <p:cNvSpPr txBox="1">
            <a:spLocks noGrp="1"/>
          </p:cNvSpPr>
          <p:nvPr>
            <p:ph type="title"/>
          </p:nvPr>
        </p:nvSpPr>
        <p:spPr>
          <a:xfrm>
            <a:off x="532628" y="639233"/>
            <a:ext cx="7717500" cy="54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Advantages</a:t>
            </a:r>
            <a:endParaRPr dirty="0"/>
          </a:p>
        </p:txBody>
      </p:sp>
    </p:spTree>
    <p:extLst>
      <p:ext uri="{BB962C8B-B14F-4D97-AF65-F5344CB8AC3E}">
        <p14:creationId xmlns:p14="http://schemas.microsoft.com/office/powerpoint/2010/main" val="9119253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0A2C-122D-B694-9544-674D5B7F3F6D}"/>
              </a:ext>
            </a:extLst>
          </p:cNvPr>
          <p:cNvSpPr>
            <a:spLocks noGrp="1"/>
          </p:cNvSpPr>
          <p:nvPr>
            <p:ph type="title"/>
          </p:nvPr>
        </p:nvSpPr>
        <p:spPr>
          <a:xfrm>
            <a:off x="270020" y="253639"/>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smtClean="0">
                <a:solidFill>
                  <a:schemeClr val="dk1"/>
                </a:solidFill>
                <a:latin typeface="Arial Black"/>
                <a:ea typeface="Arial Black"/>
                <a:cs typeface="Arial Black"/>
                <a:sym typeface="Arial Black"/>
              </a:rPr>
              <a:t>Output</a:t>
            </a:r>
            <a:endParaRPr lang="en-IN" sz="2400" b="1" dirty="0">
              <a:solidFill>
                <a:srgbClr val="002060"/>
              </a:solidFill>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9465" y="2788816"/>
            <a:ext cx="2520879" cy="1403498"/>
          </a:xfrm>
          <a:prstGeom prst="rect">
            <a:avLst/>
          </a:prstGeom>
        </p:spPr>
      </p:pic>
      <p:pic>
        <p:nvPicPr>
          <p:cNvPr id="10" name="Picture 9"/>
          <p:cNvPicPr>
            <a:picLocks noChangeAspect="1"/>
          </p:cNvPicPr>
          <p:nvPr/>
        </p:nvPicPr>
        <p:blipFill>
          <a:blip r:embed="rId3"/>
          <a:stretch>
            <a:fillRect/>
          </a:stretch>
        </p:blipFill>
        <p:spPr>
          <a:xfrm>
            <a:off x="632959" y="2788816"/>
            <a:ext cx="2511480" cy="141963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9465" y="940506"/>
            <a:ext cx="2495109" cy="1403498"/>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1156" y="2788816"/>
            <a:ext cx="2495109" cy="1403498"/>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81156" y="948577"/>
            <a:ext cx="2495106" cy="1403498"/>
          </a:xfrm>
          <a:prstGeom prst="rect">
            <a:avLst/>
          </a:prstGeom>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2958" y="997078"/>
            <a:ext cx="2511481" cy="1354997"/>
          </a:xfrm>
          <a:prstGeom prst="rect">
            <a:avLst/>
          </a:prstGeom>
        </p:spPr>
      </p:pic>
    </p:spTree>
    <p:extLst>
      <p:ext uri="{BB962C8B-B14F-4D97-AF65-F5344CB8AC3E}">
        <p14:creationId xmlns:p14="http://schemas.microsoft.com/office/powerpoint/2010/main" val="6617563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64"/>
        <p:cNvGrpSpPr/>
        <p:nvPr/>
      </p:nvGrpSpPr>
      <p:grpSpPr>
        <a:xfrm>
          <a:off x="0" y="0"/>
          <a:ext cx="0" cy="0"/>
          <a:chOff x="0" y="0"/>
          <a:chExt cx="0" cy="0"/>
        </a:xfrm>
      </p:grpSpPr>
      <p:sp>
        <p:nvSpPr>
          <p:cNvPr id="466" name="Google Shape;466;p67"/>
          <p:cNvSpPr txBox="1">
            <a:spLocks noGrp="1"/>
          </p:cNvSpPr>
          <p:nvPr>
            <p:ph type="body" idx="1"/>
          </p:nvPr>
        </p:nvSpPr>
        <p:spPr>
          <a:xfrm>
            <a:off x="819888" y="1240502"/>
            <a:ext cx="7329715" cy="3316983"/>
          </a:xfrm>
          <a:prstGeom prst="rect">
            <a:avLst/>
          </a:prstGeom>
        </p:spPr>
        <p:txBody>
          <a:bodyPr spcFirstLastPara="1" wrap="square" lIns="91425" tIns="91425" rIns="91425" bIns="91425" anchor="t" anchorCtr="0">
            <a:noAutofit/>
          </a:bodyPr>
          <a:lstStyle/>
          <a:p>
            <a:pPr algn="just">
              <a:spcBef>
                <a:spcPts val="1000"/>
              </a:spcBef>
            </a:pPr>
            <a:r>
              <a:rPr lang="en-US" sz="2000" dirty="0">
                <a:latin typeface="Calibri" panose="020F0502020204030204" pitchFamily="34" charset="0"/>
                <a:ea typeface="Calibri" panose="020F0502020204030204" pitchFamily="34" charset="0"/>
                <a:cs typeface="Calibri" panose="020F0502020204030204" pitchFamily="34" charset="0"/>
              </a:rPr>
              <a:t>In essence, the proposed LoRa-based smart agriculture system represents a significant step towards the realization of a more connected, intelligent, and sustainable future for agriculture. </a:t>
            </a:r>
          </a:p>
          <a:p>
            <a:pPr algn="just">
              <a:spcBef>
                <a:spcPts val="1000"/>
              </a:spcBef>
            </a:pPr>
            <a:r>
              <a:rPr lang="en-US" sz="2000" dirty="0">
                <a:latin typeface="Calibri" panose="020F0502020204030204" pitchFamily="34" charset="0"/>
                <a:ea typeface="Calibri" panose="020F0502020204030204" pitchFamily="34" charset="0"/>
                <a:cs typeface="Calibri" panose="020F0502020204030204" pitchFamily="34" charset="0"/>
              </a:rPr>
              <a:t>By embracing innovation and leveraging the power of data and connectivity, farmers can optimize their operations, mitigate risks, and contribute to global food security while safeguarding natural resources and ecosystems for future generations</a:t>
            </a:r>
            <a:r>
              <a:rPr lang="en-US" sz="20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
        <p:nvSpPr>
          <p:cNvPr id="465" name="Google Shape;465;p67"/>
          <p:cNvSpPr txBox="1">
            <a:spLocks noGrp="1"/>
          </p:cNvSpPr>
          <p:nvPr>
            <p:ph type="title"/>
          </p:nvPr>
        </p:nvSpPr>
        <p:spPr>
          <a:xfrm>
            <a:off x="532628" y="639233"/>
            <a:ext cx="7717500" cy="54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Conclusion</a:t>
            </a:r>
            <a:endParaRPr dirty="0"/>
          </a:p>
        </p:txBody>
      </p:sp>
    </p:spTree>
    <p:extLst>
      <p:ext uri="{BB962C8B-B14F-4D97-AF65-F5344CB8AC3E}">
        <p14:creationId xmlns:p14="http://schemas.microsoft.com/office/powerpoint/2010/main" val="5298415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10289" y="903136"/>
            <a:ext cx="7832651" cy="3788858"/>
          </a:xfrm>
          <a:prstGeom prst="rect">
            <a:avLst/>
          </a:prstGeom>
        </p:spPr>
        <p:txBody>
          <a:bodyPr wrap="square">
            <a:spAutoFit/>
          </a:bodyPr>
          <a:lstStyle/>
          <a:p>
            <a:pPr>
              <a:lnSpc>
                <a:spcPct val="150000"/>
              </a:lnSpc>
            </a:pPr>
            <a:r>
              <a:rPr lang="en-IN" dirty="0" smtClean="0"/>
              <a:t>[</a:t>
            </a:r>
            <a:r>
              <a:rPr lang="en-IN" dirty="0"/>
              <a:t>1]G. S. </a:t>
            </a:r>
            <a:r>
              <a:rPr lang="en-IN" dirty="0" err="1"/>
              <a:t>Nagaraja</a:t>
            </a:r>
            <a:r>
              <a:rPr lang="en-IN" dirty="0"/>
              <a:t>, A. B. </a:t>
            </a:r>
            <a:r>
              <a:rPr lang="en-IN" dirty="0" err="1"/>
              <a:t>Soppimath</a:t>
            </a:r>
            <a:r>
              <a:rPr lang="en-IN" dirty="0"/>
              <a:t>, T. </a:t>
            </a:r>
            <a:r>
              <a:rPr lang="en-IN" dirty="0" err="1"/>
              <a:t>Soumya</a:t>
            </a:r>
            <a:r>
              <a:rPr lang="en-IN" dirty="0"/>
              <a:t> and A. </a:t>
            </a:r>
            <a:r>
              <a:rPr lang="en-IN" dirty="0" err="1"/>
              <a:t>Abhinith</a:t>
            </a:r>
            <a:r>
              <a:rPr lang="en-IN" dirty="0"/>
              <a:t>, "</a:t>
            </a:r>
            <a:r>
              <a:rPr lang="en-IN" dirty="0" err="1"/>
              <a:t>IoT</a:t>
            </a:r>
            <a:r>
              <a:rPr lang="en-IN" dirty="0"/>
              <a:t> based smart agriculture management system", Proc. 4th Int. Conf. </a:t>
            </a:r>
            <a:r>
              <a:rPr lang="en-IN" dirty="0" err="1"/>
              <a:t>Comput</a:t>
            </a:r>
            <a:r>
              <a:rPr lang="en-IN" dirty="0"/>
              <a:t>. Syst. Inf. Technol. Sustain. Solution (CSITSS), pp. 1-5, Dec. 2019. </a:t>
            </a:r>
            <a:endParaRPr lang="en-IN" dirty="0" smtClean="0"/>
          </a:p>
          <a:p>
            <a:pPr>
              <a:lnSpc>
                <a:spcPct val="150000"/>
              </a:lnSpc>
            </a:pPr>
            <a:r>
              <a:rPr lang="en-IN" dirty="0" smtClean="0"/>
              <a:t>[</a:t>
            </a:r>
            <a:r>
              <a:rPr lang="en-IN" dirty="0"/>
              <a:t>2]E. Siddhartha and M. C. </a:t>
            </a:r>
            <a:r>
              <a:rPr lang="en-IN" dirty="0" err="1"/>
              <a:t>Lakkannavar</a:t>
            </a:r>
            <a:r>
              <a:rPr lang="en-IN" dirty="0"/>
              <a:t>, "Smart irrigation and crop health prediction", Proc. Int. Conf. Recent Trends Electron. Inf. </a:t>
            </a:r>
            <a:r>
              <a:rPr lang="en-IN" dirty="0" err="1"/>
              <a:t>Commun</a:t>
            </a:r>
            <a:r>
              <a:rPr lang="en-IN" dirty="0"/>
              <a:t>. Technol. (RTEICT), pp. 739-742, Aug. 2021. </a:t>
            </a:r>
            <a:endParaRPr lang="en-IN" dirty="0" smtClean="0"/>
          </a:p>
          <a:p>
            <a:pPr>
              <a:lnSpc>
                <a:spcPct val="150000"/>
              </a:lnSpc>
            </a:pPr>
            <a:r>
              <a:rPr lang="en-IN" dirty="0" smtClean="0"/>
              <a:t>[</a:t>
            </a:r>
            <a:r>
              <a:rPr lang="en-IN" dirty="0"/>
              <a:t>3]K. </a:t>
            </a:r>
            <a:r>
              <a:rPr lang="en-IN" dirty="0" err="1"/>
              <a:t>Parasuraman</a:t>
            </a:r>
            <a:r>
              <a:rPr lang="en-IN" dirty="0"/>
              <a:t>, U. </a:t>
            </a:r>
            <a:r>
              <a:rPr lang="en-IN" dirty="0" err="1"/>
              <a:t>Anandan</a:t>
            </a:r>
            <a:r>
              <a:rPr lang="en-IN" dirty="0"/>
              <a:t> and A. </a:t>
            </a:r>
            <a:r>
              <a:rPr lang="en-IN" dirty="0" err="1"/>
              <a:t>Anbarasan</a:t>
            </a:r>
            <a:r>
              <a:rPr lang="en-IN" dirty="0"/>
              <a:t>, "</a:t>
            </a:r>
            <a:r>
              <a:rPr lang="en-IN" dirty="0" err="1"/>
              <a:t>IoT</a:t>
            </a:r>
            <a:r>
              <a:rPr lang="en-IN" dirty="0"/>
              <a:t> based smart agriculture automation in artificial intelligence", Proc. 3rd Int. Conf. </a:t>
            </a:r>
            <a:r>
              <a:rPr lang="en-IN" dirty="0" err="1"/>
              <a:t>Intell</a:t>
            </a:r>
            <a:r>
              <a:rPr lang="en-IN" dirty="0"/>
              <a:t>. </a:t>
            </a:r>
            <a:r>
              <a:rPr lang="en-IN" dirty="0" err="1"/>
              <a:t>Commun</a:t>
            </a:r>
            <a:r>
              <a:rPr lang="en-IN" dirty="0"/>
              <a:t>. Technol. Virtual Mobile </a:t>
            </a:r>
            <a:r>
              <a:rPr lang="en-IN" dirty="0" err="1"/>
              <a:t>Netw</a:t>
            </a:r>
            <a:r>
              <a:rPr lang="en-IN" dirty="0"/>
              <a:t>. (ICICV), pp. 420-427, Feb. 2021. </a:t>
            </a:r>
          </a:p>
        </p:txBody>
      </p:sp>
      <p:sp>
        <p:nvSpPr>
          <p:cNvPr id="7" name="Rectangle 6"/>
          <p:cNvSpPr/>
          <p:nvPr/>
        </p:nvSpPr>
        <p:spPr>
          <a:xfrm>
            <a:off x="810289" y="426082"/>
            <a:ext cx="2143652" cy="477054"/>
          </a:xfrm>
          <a:prstGeom prst="rect">
            <a:avLst/>
          </a:prstGeom>
        </p:spPr>
        <p:txBody>
          <a:bodyPr wrap="square">
            <a:spAutoFit/>
          </a:bodyPr>
          <a:lstStyle/>
          <a:p>
            <a:r>
              <a:rPr lang="en" sz="2500" b="1" dirty="0" smtClean="0">
                <a:latin typeface="Playfair Display" panose="020B0604020202020204" charset="0"/>
              </a:rPr>
              <a:t>References</a:t>
            </a:r>
            <a:endParaRPr lang="en-IN" sz="2500" b="1" dirty="0">
              <a:latin typeface="Playfair Display" panose="020B0604020202020204" charset="0"/>
            </a:endParaRPr>
          </a:p>
        </p:txBody>
      </p:sp>
    </p:spTree>
    <p:extLst>
      <p:ext uri="{BB962C8B-B14F-4D97-AF65-F5344CB8AC3E}">
        <p14:creationId xmlns:p14="http://schemas.microsoft.com/office/powerpoint/2010/main" val="40391256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pic>
        <p:nvPicPr>
          <p:cNvPr id="637" name="Google Shape;637;p80"/>
          <p:cNvPicPr preferRelativeResize="0">
            <a:picLocks noGrp="1"/>
          </p:cNvPicPr>
          <p:nvPr>
            <p:ph type="pic" idx="2"/>
          </p:nvPr>
        </p:nvPicPr>
        <p:blipFill rotWithShape="1">
          <a:blip r:embed="rId3">
            <a:alphaModFix/>
          </a:blip>
          <a:srcRect t="22636" b="22636"/>
          <a:stretch/>
        </p:blipFill>
        <p:spPr>
          <a:prstGeom prst="rect">
            <a:avLst/>
          </a:prstGeom>
        </p:spPr>
      </p:pic>
      <p:pic>
        <p:nvPicPr>
          <p:cNvPr id="5" name="Google Shape;194;p14" descr="Thank You PNG Images, Free Thank You Clipart Pictures - Free Transparent PNG  Logos"/>
          <p:cNvPicPr preferRelativeResize="0"/>
          <p:nvPr/>
        </p:nvPicPr>
        <p:blipFill rotWithShape="1">
          <a:blip r:embed="rId4">
            <a:alphaModFix/>
          </a:blip>
          <a:srcRect/>
          <a:stretch/>
        </p:blipFill>
        <p:spPr>
          <a:xfrm>
            <a:off x="2891030" y="3684915"/>
            <a:ext cx="2943713" cy="930629"/>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4" name="Google Shape;344;p5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solidFill>
                  <a:schemeClr val="tx1"/>
                </a:solidFill>
              </a:rPr>
              <a:t>Contents</a:t>
            </a:r>
            <a:endParaRPr dirty="0">
              <a:solidFill>
                <a:schemeClr val="tx1"/>
              </a:solidFill>
            </a:endParaRPr>
          </a:p>
        </p:txBody>
      </p:sp>
      <p:sp>
        <p:nvSpPr>
          <p:cNvPr id="345" name="Google Shape;345;p58"/>
          <p:cNvSpPr txBox="1">
            <a:spLocks noGrp="1"/>
          </p:cNvSpPr>
          <p:nvPr>
            <p:ph type="body" idx="1"/>
          </p:nvPr>
        </p:nvSpPr>
        <p:spPr>
          <a:xfrm>
            <a:off x="667500" y="1019126"/>
            <a:ext cx="7717500" cy="3758435"/>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Clr>
                <a:schemeClr val="dk1"/>
              </a:buClr>
              <a:buSzPts val="1100"/>
              <a:buFont typeface="Wingdings" panose="05000000000000000000" pitchFamily="2" charset="2"/>
              <a:buChar char="ü"/>
            </a:pPr>
            <a:r>
              <a:rPr lang="en" sz="2400" dirty="0">
                <a:solidFill>
                  <a:schemeClr val="tx1"/>
                </a:solidFill>
              </a:rPr>
              <a:t>Abstract</a:t>
            </a:r>
          </a:p>
          <a:p>
            <a:pPr marL="171450" lvl="0" indent="-171450" algn="l" rtl="0">
              <a:spcBef>
                <a:spcPts val="0"/>
              </a:spcBef>
              <a:spcAft>
                <a:spcPts val="0"/>
              </a:spcAft>
              <a:buClr>
                <a:schemeClr val="dk1"/>
              </a:buClr>
              <a:buSzPts val="1100"/>
              <a:buFont typeface="Wingdings" panose="05000000000000000000" pitchFamily="2" charset="2"/>
              <a:buChar char="ü"/>
            </a:pPr>
            <a:r>
              <a:rPr lang="en" sz="2400" dirty="0">
                <a:solidFill>
                  <a:schemeClr val="tx1"/>
                </a:solidFill>
              </a:rPr>
              <a:t>Problem Statement</a:t>
            </a:r>
          </a:p>
          <a:p>
            <a:pPr marL="171450" lvl="0" indent="-171450" algn="l" rtl="0">
              <a:spcBef>
                <a:spcPts val="0"/>
              </a:spcBef>
              <a:spcAft>
                <a:spcPts val="0"/>
              </a:spcAft>
              <a:buClr>
                <a:schemeClr val="dk1"/>
              </a:buClr>
              <a:buSzPts val="1100"/>
              <a:buFont typeface="Wingdings" panose="05000000000000000000" pitchFamily="2" charset="2"/>
              <a:buChar char="ü"/>
            </a:pPr>
            <a:r>
              <a:rPr lang="en" sz="2400" dirty="0">
                <a:solidFill>
                  <a:schemeClr val="tx1"/>
                </a:solidFill>
              </a:rPr>
              <a:t>Existing System</a:t>
            </a:r>
          </a:p>
          <a:p>
            <a:pPr marL="171450" lvl="0" indent="-171450" algn="l" rtl="0">
              <a:spcBef>
                <a:spcPts val="0"/>
              </a:spcBef>
              <a:spcAft>
                <a:spcPts val="0"/>
              </a:spcAft>
              <a:buClr>
                <a:schemeClr val="dk1"/>
              </a:buClr>
              <a:buSzPts val="1100"/>
              <a:buFont typeface="Wingdings" panose="05000000000000000000" pitchFamily="2" charset="2"/>
              <a:buChar char="ü"/>
            </a:pPr>
            <a:r>
              <a:rPr lang="en" sz="2400" dirty="0">
                <a:solidFill>
                  <a:schemeClr val="tx1"/>
                </a:solidFill>
              </a:rPr>
              <a:t>Proposed System</a:t>
            </a:r>
          </a:p>
          <a:p>
            <a:pPr marL="171450" lvl="0" indent="-171450" algn="l" rtl="0">
              <a:spcBef>
                <a:spcPts val="0"/>
              </a:spcBef>
              <a:spcAft>
                <a:spcPts val="0"/>
              </a:spcAft>
              <a:buClr>
                <a:schemeClr val="dk1"/>
              </a:buClr>
              <a:buSzPts val="1100"/>
              <a:buFont typeface="Wingdings" panose="05000000000000000000" pitchFamily="2" charset="2"/>
              <a:buChar char="ü"/>
            </a:pPr>
            <a:r>
              <a:rPr lang="en" sz="2400" dirty="0">
                <a:solidFill>
                  <a:schemeClr val="tx1"/>
                </a:solidFill>
              </a:rPr>
              <a:t>Block Diagram</a:t>
            </a:r>
          </a:p>
          <a:p>
            <a:pPr marL="171450" lvl="0" indent="-171450" algn="l" rtl="0">
              <a:spcBef>
                <a:spcPts val="0"/>
              </a:spcBef>
              <a:spcAft>
                <a:spcPts val="0"/>
              </a:spcAft>
              <a:buClr>
                <a:schemeClr val="dk1"/>
              </a:buClr>
              <a:buSzPts val="1100"/>
              <a:buFont typeface="Wingdings" panose="05000000000000000000" pitchFamily="2" charset="2"/>
              <a:buChar char="ü"/>
            </a:pPr>
            <a:r>
              <a:rPr lang="en" sz="2400" dirty="0">
                <a:solidFill>
                  <a:schemeClr val="tx1"/>
                </a:solidFill>
              </a:rPr>
              <a:t>Working Principle</a:t>
            </a:r>
          </a:p>
          <a:p>
            <a:pPr marL="171450" indent="-171450">
              <a:buClr>
                <a:schemeClr val="dk1"/>
              </a:buClr>
              <a:buSzPts val="1100"/>
              <a:buFont typeface="Wingdings" panose="05000000000000000000" pitchFamily="2" charset="2"/>
              <a:buChar char="ü"/>
            </a:pPr>
            <a:r>
              <a:rPr lang="en" sz="2400" dirty="0">
                <a:solidFill>
                  <a:schemeClr val="tx1"/>
                </a:solidFill>
              </a:rPr>
              <a:t>Components</a:t>
            </a:r>
          </a:p>
          <a:p>
            <a:pPr marL="171450" lvl="0" indent="-171450" algn="l" rtl="0">
              <a:spcBef>
                <a:spcPts val="0"/>
              </a:spcBef>
              <a:spcAft>
                <a:spcPts val="0"/>
              </a:spcAft>
              <a:buClr>
                <a:schemeClr val="dk1"/>
              </a:buClr>
              <a:buSzPts val="1100"/>
              <a:buFont typeface="Wingdings" panose="05000000000000000000" pitchFamily="2" charset="2"/>
              <a:buChar char="ü"/>
            </a:pPr>
            <a:r>
              <a:rPr lang="en" sz="2400" dirty="0" smtClean="0">
                <a:solidFill>
                  <a:schemeClr val="tx1"/>
                </a:solidFill>
              </a:rPr>
              <a:t>Advantages</a:t>
            </a:r>
          </a:p>
          <a:p>
            <a:pPr marL="171450" lvl="0" indent="-171450" algn="l" rtl="0">
              <a:spcBef>
                <a:spcPts val="0"/>
              </a:spcBef>
              <a:spcAft>
                <a:spcPts val="0"/>
              </a:spcAft>
              <a:buClr>
                <a:schemeClr val="dk1"/>
              </a:buClr>
              <a:buSzPts val="1100"/>
              <a:buFont typeface="Wingdings" panose="05000000000000000000" pitchFamily="2" charset="2"/>
              <a:buChar char="ü"/>
            </a:pPr>
            <a:r>
              <a:rPr lang="en" sz="2400" dirty="0">
                <a:solidFill>
                  <a:schemeClr val="tx1"/>
                </a:solidFill>
              </a:rPr>
              <a:t>O</a:t>
            </a:r>
            <a:r>
              <a:rPr lang="en" sz="2400" dirty="0" smtClean="0">
                <a:solidFill>
                  <a:schemeClr val="tx1"/>
                </a:solidFill>
              </a:rPr>
              <a:t>utput</a:t>
            </a:r>
            <a:endParaRPr lang="en" sz="2400" dirty="0">
              <a:solidFill>
                <a:schemeClr val="tx1"/>
              </a:solidFill>
            </a:endParaRPr>
          </a:p>
          <a:p>
            <a:pPr marL="171450" lvl="0" indent="-171450" algn="l" rtl="0">
              <a:spcBef>
                <a:spcPts val="0"/>
              </a:spcBef>
              <a:spcAft>
                <a:spcPts val="0"/>
              </a:spcAft>
              <a:buClr>
                <a:schemeClr val="dk1"/>
              </a:buClr>
              <a:buSzPts val="1100"/>
              <a:buFont typeface="Wingdings" panose="05000000000000000000" pitchFamily="2" charset="2"/>
              <a:buChar char="ü"/>
            </a:pPr>
            <a:r>
              <a:rPr lang="en" sz="2400" dirty="0">
                <a:solidFill>
                  <a:schemeClr val="tx1"/>
                </a:solidFill>
              </a:rPr>
              <a:t>Conclusion</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6" name="TextBox 5">
            <a:extLst>
              <a:ext uri="{FF2B5EF4-FFF2-40B4-BE49-F238E27FC236}">
                <a16:creationId xmlns:a16="http://schemas.microsoft.com/office/drawing/2014/main" id="{FC6E5D57-D741-4E79-9514-027A53F95AEB}"/>
              </a:ext>
            </a:extLst>
          </p:cNvPr>
          <p:cNvSpPr txBox="1"/>
          <p:nvPr/>
        </p:nvSpPr>
        <p:spPr>
          <a:xfrm>
            <a:off x="3206045" y="599189"/>
            <a:ext cx="2257778" cy="477054"/>
          </a:xfrm>
          <a:prstGeom prst="rect">
            <a:avLst/>
          </a:prstGeom>
          <a:noFill/>
        </p:spPr>
        <p:txBody>
          <a:bodyPr wrap="square" rtlCol="0">
            <a:spAutoFit/>
          </a:bodyPr>
          <a:lstStyle/>
          <a:p>
            <a:pPr algn="ctr">
              <a:buClr>
                <a:schemeClr val="dk1"/>
              </a:buClr>
              <a:buSzPts val="1100"/>
            </a:pPr>
            <a:r>
              <a:rPr lang="en-US" sz="2500" b="1" dirty="0">
                <a:solidFill>
                  <a:schemeClr val="dk1"/>
                </a:solidFill>
                <a:latin typeface="Playfair Display"/>
                <a:sym typeface="Playfair Display"/>
              </a:rPr>
              <a:t>Abstract</a:t>
            </a:r>
            <a:endParaRPr lang="en-IN" sz="2500" b="1" dirty="0">
              <a:solidFill>
                <a:schemeClr val="dk1"/>
              </a:solidFill>
              <a:latin typeface="Playfair Display"/>
              <a:sym typeface="Playfair Display"/>
            </a:endParaRPr>
          </a:p>
        </p:txBody>
      </p:sp>
      <p:sp>
        <p:nvSpPr>
          <p:cNvPr id="7" name="TextBox 6">
            <a:extLst>
              <a:ext uri="{FF2B5EF4-FFF2-40B4-BE49-F238E27FC236}">
                <a16:creationId xmlns:a16="http://schemas.microsoft.com/office/drawing/2014/main" id="{1C79875B-9398-4F1C-A93E-325B504DC6BE}"/>
              </a:ext>
            </a:extLst>
          </p:cNvPr>
          <p:cNvSpPr txBox="1"/>
          <p:nvPr/>
        </p:nvSpPr>
        <p:spPr>
          <a:xfrm>
            <a:off x="786941" y="1076243"/>
            <a:ext cx="7095985" cy="3734356"/>
          </a:xfrm>
          <a:prstGeom prst="rect">
            <a:avLst/>
          </a:prstGeom>
          <a:noFill/>
        </p:spPr>
        <p:txBody>
          <a:bodyPr wrap="square" rtlCol="0">
            <a:spAutoFit/>
          </a:bodyPr>
          <a:lstStyle/>
          <a:p>
            <a:pPr marL="457200" lvl="0" indent="-317500" algn="just" defTabSz="914400" eaLnBrk="0" fontAlgn="base" latinLnBrk="0" hangingPunct="0">
              <a:spcBef>
                <a:spcPts val="1000"/>
              </a:spcBef>
              <a:buClr>
                <a:schemeClr val="dk2"/>
              </a:buClr>
              <a:buSzPts val="1400"/>
              <a:buFont typeface="Montserrat"/>
              <a:buChar char="●"/>
              <a:tabLst/>
            </a:pPr>
            <a:r>
              <a:rPr lang="en-US" sz="2000" dirty="0">
                <a:solidFill>
                  <a:schemeClr val="dk1"/>
                </a:solidFill>
                <a:sym typeface="Montserrat"/>
              </a:rPr>
              <a:t>The agricultural sector is undergoing a transformation driven by advancements in technology, with the aim of enhancing productivity, reducing resource wastage, and ensuring sustainable practices. </a:t>
            </a:r>
          </a:p>
          <a:p>
            <a:pPr marL="457200" lvl="0" indent="-317500" algn="just" defTabSz="914400" eaLnBrk="0" fontAlgn="base" latinLnBrk="0" hangingPunct="0">
              <a:spcBef>
                <a:spcPts val="1000"/>
              </a:spcBef>
              <a:buClr>
                <a:schemeClr val="dk2"/>
              </a:buClr>
              <a:buSzPts val="1400"/>
              <a:buFont typeface="Montserrat"/>
              <a:buChar char="●"/>
              <a:tabLst/>
            </a:pPr>
            <a:r>
              <a:rPr lang="en-US" sz="2000" dirty="0">
                <a:solidFill>
                  <a:schemeClr val="dk1"/>
                </a:solidFill>
                <a:sym typeface="Montserrat"/>
              </a:rPr>
              <a:t>The system utilizes LoRa technology to establish a low-power, long-range wireless network infrastructure, facilitating seamless communication between farms and farmers.</a:t>
            </a:r>
          </a:p>
          <a:p>
            <a:pPr marL="457200" lvl="0" indent="-317500" algn="just" defTabSz="914400" eaLnBrk="0" fontAlgn="base" latinLnBrk="0" hangingPunct="0">
              <a:spcBef>
                <a:spcPts val="1000"/>
              </a:spcBef>
              <a:buClr>
                <a:schemeClr val="dk2"/>
              </a:buClr>
              <a:buSzPts val="1400"/>
              <a:buFont typeface="Montserrat"/>
              <a:buChar char="●"/>
              <a:tabLst/>
            </a:pPr>
            <a:r>
              <a:rPr lang="en-US" sz="2000" dirty="0">
                <a:solidFill>
                  <a:schemeClr val="dk1"/>
                </a:solidFill>
                <a:sym typeface="Montserrat"/>
              </a:rPr>
              <a:t>By harnessing the power of LoRa technology, the system ensures efficient resource utilization while minimizing manual intervention</a:t>
            </a:r>
            <a:r>
              <a:rPr lang="en-US" b="0" i="0" dirty="0">
                <a:solidFill>
                  <a:schemeClr val="accent5"/>
                </a:solidFill>
                <a:effectLst/>
              </a:rPr>
              <a:t>.</a:t>
            </a:r>
            <a:endParaRPr kumimoji="0" lang="en-US" altLang="en-US" b="0" i="0" u="none" strike="noStrike" cap="none" normalizeH="0" baseline="0" dirty="0">
              <a:ln>
                <a:noFill/>
              </a:ln>
              <a:solidFill>
                <a:schemeClr val="accent5"/>
              </a:solidFill>
              <a:effectLst/>
            </a:endParaRPr>
          </a:p>
          <a:p>
            <a:pPr algn="just"/>
            <a:endParaRPr lang="en-IN"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464"/>
        <p:cNvGrpSpPr/>
        <p:nvPr/>
      </p:nvGrpSpPr>
      <p:grpSpPr>
        <a:xfrm>
          <a:off x="0" y="0"/>
          <a:ext cx="0" cy="0"/>
          <a:chOff x="0" y="0"/>
          <a:chExt cx="0" cy="0"/>
        </a:xfrm>
      </p:grpSpPr>
      <p:sp>
        <p:nvSpPr>
          <p:cNvPr id="466" name="Google Shape;466;p67"/>
          <p:cNvSpPr txBox="1">
            <a:spLocks noGrp="1"/>
          </p:cNvSpPr>
          <p:nvPr>
            <p:ph type="body" idx="1"/>
          </p:nvPr>
        </p:nvSpPr>
        <p:spPr>
          <a:xfrm>
            <a:off x="452353" y="1067235"/>
            <a:ext cx="5686926" cy="3817585"/>
          </a:xfrm>
          <a:prstGeom prst="rect">
            <a:avLst/>
          </a:prstGeom>
        </p:spPr>
        <p:txBody>
          <a:bodyPr spcFirstLastPara="1" wrap="square" lIns="91425" tIns="91425" rIns="91425" bIns="91425" anchor="t" anchorCtr="0">
            <a:noAutofit/>
          </a:bodyPr>
          <a:lstStyle/>
          <a:p>
            <a:pPr marL="0" lvl="0" indent="-292100" algn="just">
              <a:lnSpc>
                <a:spcPct val="150000"/>
              </a:lnSpc>
              <a:buClr>
                <a:srgbClr val="434343"/>
              </a:buClr>
              <a:buSzPts val="1000"/>
              <a:buFont typeface="Roboto"/>
              <a:buChar char="●"/>
            </a:pPr>
            <a:r>
              <a:rPr lang="en-US" sz="2000" dirty="0">
                <a:solidFill>
                  <a:srgbClr val="0D0D0D"/>
                </a:solidFill>
              </a:rPr>
              <a:t>Micro and small scale </a:t>
            </a:r>
            <a:r>
              <a:rPr lang="en-US" sz="2000" dirty="0" smtClean="0">
                <a:solidFill>
                  <a:srgbClr val="0D0D0D"/>
                </a:solidFill>
              </a:rPr>
              <a:t>farmers </a:t>
            </a:r>
            <a:r>
              <a:rPr lang="en-US" sz="2000" dirty="0">
                <a:solidFill>
                  <a:srgbClr val="0D0D0D"/>
                </a:solidFill>
              </a:rPr>
              <a:t>in agriculture encounter various challenges that hinder their productivity and profitability. </a:t>
            </a:r>
            <a:endParaRPr lang="en-US" sz="2000" dirty="0" smtClean="0">
              <a:solidFill>
                <a:srgbClr val="0D0D0D"/>
              </a:solidFill>
            </a:endParaRPr>
          </a:p>
          <a:p>
            <a:pPr marL="0" lvl="0" indent="0" algn="just">
              <a:lnSpc>
                <a:spcPct val="150000"/>
              </a:lnSpc>
              <a:buClr>
                <a:srgbClr val="434343"/>
              </a:buClr>
              <a:buSzPts val="1000"/>
              <a:buNone/>
            </a:pPr>
            <a:endParaRPr lang="en-US" sz="2000" dirty="0">
              <a:solidFill>
                <a:srgbClr val="0D0D0D"/>
              </a:solidFill>
            </a:endParaRPr>
          </a:p>
          <a:p>
            <a:pPr marL="0" algn="just">
              <a:lnSpc>
                <a:spcPct val="150000"/>
              </a:lnSpc>
            </a:pPr>
            <a:r>
              <a:rPr lang="en-US" sz="2000" dirty="0">
                <a:solidFill>
                  <a:srgbClr val="0D0D0D"/>
                </a:solidFill>
              </a:rPr>
              <a:t>These challenges include limited access to </a:t>
            </a:r>
            <a:r>
              <a:rPr lang="en-US" sz="2000" dirty="0" smtClean="0">
                <a:solidFill>
                  <a:srgbClr val="0D0D0D"/>
                </a:solidFill>
              </a:rPr>
              <a:t>      resources</a:t>
            </a:r>
            <a:r>
              <a:rPr lang="en-US" sz="2000" dirty="0">
                <a:solidFill>
                  <a:srgbClr val="0D0D0D"/>
                </a:solidFill>
              </a:rPr>
              <a:t>, </a:t>
            </a:r>
            <a:r>
              <a:rPr lang="en-US" sz="2000" dirty="0" smtClean="0">
                <a:solidFill>
                  <a:srgbClr val="0D0D0D"/>
                </a:solidFill>
              </a:rPr>
              <a:t>lack of </a:t>
            </a:r>
            <a:r>
              <a:rPr lang="en-US" sz="2000" dirty="0">
                <a:solidFill>
                  <a:srgbClr val="0D0D0D"/>
                </a:solidFill>
              </a:rPr>
              <a:t>technical knowledge, unpredictable </a:t>
            </a:r>
            <a:r>
              <a:rPr lang="en-US" sz="2000" dirty="0" smtClean="0">
                <a:solidFill>
                  <a:srgbClr val="0D0D0D"/>
                </a:solidFill>
              </a:rPr>
              <a:t>weather conditions</a:t>
            </a:r>
            <a:r>
              <a:rPr lang="en-US" sz="2000" dirty="0">
                <a:solidFill>
                  <a:srgbClr val="0D0D0D"/>
                </a:solidFill>
              </a:rPr>
              <a:t>, and inefficient   water </a:t>
            </a:r>
            <a:r>
              <a:rPr lang="en-US" sz="2000" dirty="0" smtClean="0">
                <a:solidFill>
                  <a:srgbClr val="0D0D0D"/>
                </a:solidFill>
              </a:rPr>
              <a:t>management  practices</a:t>
            </a:r>
            <a:r>
              <a:rPr lang="en-US" sz="2000" dirty="0">
                <a:solidFill>
                  <a:srgbClr val="0D0D0D"/>
                </a:solidFill>
              </a:rPr>
              <a:t>.</a:t>
            </a:r>
            <a:endParaRPr lang="en-US" sz="2000" dirty="0"/>
          </a:p>
          <a:p>
            <a:pPr marL="139700" indent="0" algn="just">
              <a:buNone/>
            </a:pPr>
            <a:endParaRPr sz="2000" dirty="0"/>
          </a:p>
        </p:txBody>
      </p:sp>
      <p:sp>
        <p:nvSpPr>
          <p:cNvPr id="465" name="Google Shape;465;p67"/>
          <p:cNvSpPr txBox="1">
            <a:spLocks noGrp="1"/>
          </p:cNvSpPr>
          <p:nvPr>
            <p:ph type="title"/>
          </p:nvPr>
        </p:nvSpPr>
        <p:spPr>
          <a:xfrm>
            <a:off x="532628" y="639233"/>
            <a:ext cx="7717500" cy="54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Problem statement</a:t>
            </a:r>
            <a:endParaRPr dirty="0"/>
          </a:p>
        </p:txBody>
      </p:sp>
      <p:pic>
        <p:nvPicPr>
          <p:cNvPr id="3074" name="Picture 2" descr="Farmers protest की वजह से हरियाणा में अभी नहीं चलेगा इंटरनेट, जानें- कब तक  बंद रहेंगी सेवाएं? - internet will not work in haryana right now-mobi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9279" y="1737605"/>
            <a:ext cx="2576069" cy="169054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56190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64"/>
        <p:cNvGrpSpPr/>
        <p:nvPr/>
      </p:nvGrpSpPr>
      <p:grpSpPr>
        <a:xfrm>
          <a:off x="0" y="0"/>
          <a:ext cx="0" cy="0"/>
          <a:chOff x="0" y="0"/>
          <a:chExt cx="0" cy="0"/>
        </a:xfrm>
      </p:grpSpPr>
      <p:pic>
        <p:nvPicPr>
          <p:cNvPr id="4100" name="Picture 4" descr="https://images.csmonitor.com/csm/2016/06/989097_1_0627-india-canals-drought_standard.jpg?alias=standard_900x600n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6430" y="3192378"/>
            <a:ext cx="2569513" cy="1718738"/>
          </a:xfrm>
          <a:prstGeom prst="rect">
            <a:avLst/>
          </a:prstGeom>
          <a:noFill/>
          <a:extLst>
            <a:ext uri="{909E8E84-426E-40DD-AFC4-6F175D3DCCD1}">
              <a14:hiddenFill xmlns:a14="http://schemas.microsoft.com/office/drawing/2010/main">
                <a:solidFill>
                  <a:srgbClr val="FFFFFF"/>
                </a:solidFill>
              </a14:hiddenFill>
            </a:ext>
          </a:extLst>
        </p:spPr>
      </p:pic>
      <p:sp>
        <p:nvSpPr>
          <p:cNvPr id="466" name="Google Shape;466;p67"/>
          <p:cNvSpPr txBox="1">
            <a:spLocks noGrp="1"/>
          </p:cNvSpPr>
          <p:nvPr>
            <p:ph type="body" idx="1"/>
          </p:nvPr>
        </p:nvSpPr>
        <p:spPr>
          <a:xfrm>
            <a:off x="263019" y="912233"/>
            <a:ext cx="8744624" cy="3520182"/>
          </a:xfrm>
          <a:prstGeom prst="rect">
            <a:avLst/>
          </a:prstGeom>
        </p:spPr>
        <p:txBody>
          <a:bodyPr spcFirstLastPara="1" wrap="square" lIns="91425" tIns="91425" rIns="91425" bIns="91425" anchor="t" anchorCtr="0">
            <a:noAutofit/>
          </a:bodyPr>
          <a:lstStyle/>
          <a:p>
            <a:pPr algn="just">
              <a:lnSpc>
                <a:spcPct val="150000"/>
              </a:lnSpc>
            </a:pPr>
            <a:r>
              <a:rPr lang="en-US" sz="2000" dirty="0"/>
              <a:t>Traditional agricultural practices </a:t>
            </a:r>
            <a:r>
              <a:rPr lang="en-US" sz="2000" dirty="0" smtClean="0"/>
              <a:t>depends on </a:t>
            </a:r>
            <a:r>
              <a:rPr lang="en-US" sz="2000" dirty="0"/>
              <a:t>manual labor and periodic observation by farmers to monitor and manage crop conditions. </a:t>
            </a:r>
            <a:endParaRPr lang="en-US" sz="2000" dirty="0" smtClean="0"/>
          </a:p>
          <a:p>
            <a:pPr algn="just">
              <a:lnSpc>
                <a:spcPct val="150000"/>
              </a:lnSpc>
            </a:pPr>
            <a:endParaRPr lang="en-US" sz="2000" dirty="0"/>
          </a:p>
          <a:p>
            <a:pPr algn="just">
              <a:lnSpc>
                <a:spcPct val="150000"/>
              </a:lnSpc>
            </a:pPr>
            <a:r>
              <a:rPr lang="en-US" sz="2000" dirty="0" smtClean="0"/>
              <a:t>Irrigation </a:t>
            </a:r>
            <a:r>
              <a:rPr lang="en-US" sz="2000" dirty="0"/>
              <a:t>scheduling, a critical aspect of farm management, is often based on intuition rather than data-driven decision-making, resulting in </a:t>
            </a:r>
            <a:endParaRPr lang="en-US" sz="2000" dirty="0" smtClean="0"/>
          </a:p>
          <a:p>
            <a:pPr marL="139700" indent="0" algn="just">
              <a:lnSpc>
                <a:spcPct val="150000"/>
              </a:lnSpc>
              <a:buNone/>
            </a:pPr>
            <a:r>
              <a:rPr lang="en-US" sz="2000" dirty="0"/>
              <a:t> </a:t>
            </a:r>
            <a:r>
              <a:rPr lang="en-US" sz="2000" dirty="0" smtClean="0"/>
              <a:t>     over- </a:t>
            </a:r>
            <a:r>
              <a:rPr lang="en-US" sz="2000" dirty="0"/>
              <a:t>or under-watering of crops.</a:t>
            </a:r>
          </a:p>
        </p:txBody>
      </p:sp>
      <p:sp>
        <p:nvSpPr>
          <p:cNvPr id="465" name="Google Shape;465;p67"/>
          <p:cNvSpPr txBox="1">
            <a:spLocks noGrp="1"/>
          </p:cNvSpPr>
          <p:nvPr>
            <p:ph type="title"/>
          </p:nvPr>
        </p:nvSpPr>
        <p:spPr>
          <a:xfrm>
            <a:off x="524607" y="433532"/>
            <a:ext cx="7717500" cy="54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Existing System</a:t>
            </a:r>
            <a:endParaRPr dirty="0"/>
          </a:p>
        </p:txBody>
      </p:sp>
    </p:spTree>
    <p:extLst>
      <p:ext uri="{BB962C8B-B14F-4D97-AF65-F5344CB8AC3E}">
        <p14:creationId xmlns:p14="http://schemas.microsoft.com/office/powerpoint/2010/main" val="5351112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64"/>
        <p:cNvGrpSpPr/>
        <p:nvPr/>
      </p:nvGrpSpPr>
      <p:grpSpPr>
        <a:xfrm>
          <a:off x="0" y="0"/>
          <a:ext cx="0" cy="0"/>
          <a:chOff x="0" y="0"/>
          <a:chExt cx="0" cy="0"/>
        </a:xfrm>
      </p:grpSpPr>
      <p:sp>
        <p:nvSpPr>
          <p:cNvPr id="466" name="Google Shape;466;p67"/>
          <p:cNvSpPr txBox="1">
            <a:spLocks noGrp="1"/>
          </p:cNvSpPr>
          <p:nvPr>
            <p:ph type="body" idx="1"/>
          </p:nvPr>
        </p:nvSpPr>
        <p:spPr>
          <a:xfrm>
            <a:off x="506987" y="975195"/>
            <a:ext cx="7873999" cy="3492976"/>
          </a:xfrm>
          <a:prstGeom prst="rect">
            <a:avLst/>
          </a:prstGeom>
        </p:spPr>
        <p:txBody>
          <a:bodyPr spcFirstLastPara="1" wrap="square" lIns="91425" tIns="91425" rIns="91425" bIns="91425" anchor="t" anchorCtr="0">
            <a:noAutofit/>
          </a:bodyPr>
          <a:lstStyle/>
          <a:p>
            <a:pPr algn="just">
              <a:spcBef>
                <a:spcPts val="1000"/>
              </a:spcBef>
            </a:pPr>
            <a:r>
              <a:rPr lang="en-US" sz="2000" dirty="0"/>
              <a:t>In our proposed system, we integrated a circuit with LoRa in agricultural land, where farmers can access the farms within a range of 10km.</a:t>
            </a:r>
          </a:p>
          <a:p>
            <a:pPr algn="just">
              <a:spcBef>
                <a:spcPts val="1000"/>
              </a:spcBef>
            </a:pPr>
            <a:r>
              <a:rPr lang="en-US" sz="2000" dirty="0"/>
              <a:t>Farmers can virtually connect to farm via mobile and access real time data.</a:t>
            </a:r>
          </a:p>
          <a:p>
            <a:pPr algn="just">
              <a:spcBef>
                <a:spcPts val="1000"/>
              </a:spcBef>
            </a:pPr>
            <a:r>
              <a:rPr lang="en-US" sz="2000" dirty="0"/>
              <a:t>With the help of sensors, farmers observe the moisture, temperature of their farms.</a:t>
            </a:r>
          </a:p>
          <a:p>
            <a:pPr algn="just">
              <a:spcBef>
                <a:spcPts val="1000"/>
              </a:spcBef>
            </a:pPr>
            <a:r>
              <a:rPr lang="en-US" sz="2000" dirty="0"/>
              <a:t>The system integrates motor control mechanisms that enable virtual irrigation based on climatic condition and farmer preferences.</a:t>
            </a:r>
          </a:p>
        </p:txBody>
      </p:sp>
      <p:sp>
        <p:nvSpPr>
          <p:cNvPr id="465" name="Google Shape;465;p67"/>
          <p:cNvSpPr txBox="1">
            <a:spLocks noGrp="1"/>
          </p:cNvSpPr>
          <p:nvPr>
            <p:ph type="title"/>
          </p:nvPr>
        </p:nvSpPr>
        <p:spPr>
          <a:xfrm>
            <a:off x="426302" y="306079"/>
            <a:ext cx="7717500" cy="54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Proposed System</a:t>
            </a:r>
            <a:endParaRPr dirty="0"/>
          </a:p>
        </p:txBody>
      </p:sp>
    </p:spTree>
    <p:extLst>
      <p:ext uri="{BB962C8B-B14F-4D97-AF65-F5344CB8AC3E}">
        <p14:creationId xmlns:p14="http://schemas.microsoft.com/office/powerpoint/2010/main" val="694170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34"/>
        <p:cNvGrpSpPr/>
        <p:nvPr/>
      </p:nvGrpSpPr>
      <p:grpSpPr>
        <a:xfrm>
          <a:off x="0" y="0"/>
          <a:ext cx="0" cy="0"/>
          <a:chOff x="0" y="0"/>
          <a:chExt cx="0" cy="0"/>
        </a:xfrm>
      </p:grpSpPr>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4280" y="492473"/>
            <a:ext cx="8399720" cy="4078513"/>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1197" y="453873"/>
            <a:ext cx="7268801" cy="686086"/>
          </a:xfrm>
        </p:spPr>
        <p:txBody>
          <a:bodyPr/>
          <a:lstStyle/>
          <a:p>
            <a:r>
              <a:rPr lang="en" sz="2500" b="1" dirty="0" smtClean="0">
                <a:solidFill>
                  <a:schemeClr val="tx1"/>
                </a:solidFill>
                <a:latin typeface="Playfair Display"/>
                <a:sym typeface="Playfair Display"/>
              </a:rPr>
              <a:t>Hardware Prototype</a:t>
            </a:r>
            <a:endParaRPr lang="en-IN" dirty="0">
              <a:solidFill>
                <a:schemeClr val="tx1"/>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1788" r="26822"/>
          <a:stretch/>
        </p:blipFill>
        <p:spPr>
          <a:xfrm>
            <a:off x="6954784" y="879146"/>
            <a:ext cx="2118363" cy="274636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923" y="1028634"/>
            <a:ext cx="3462507" cy="2596881"/>
          </a:xfrm>
          <a:prstGeom prst="rect">
            <a:avLst/>
          </a:prstGeom>
        </p:spPr>
      </p:pic>
      <p:cxnSp>
        <p:nvCxnSpPr>
          <p:cNvPr id="8" name="Straight Connector 7"/>
          <p:cNvCxnSpPr/>
          <p:nvPr/>
        </p:nvCxnSpPr>
        <p:spPr>
          <a:xfrm flipV="1">
            <a:off x="1773098" y="1251284"/>
            <a:ext cx="6520670" cy="27973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rotWithShape="1">
          <a:blip r:embed="rId4"/>
          <a:srcRect b="9830"/>
          <a:stretch/>
        </p:blipFill>
        <p:spPr>
          <a:xfrm>
            <a:off x="3674138" y="2951614"/>
            <a:ext cx="3233111" cy="2092077"/>
          </a:xfrm>
          <a:prstGeom prst="rect">
            <a:avLst/>
          </a:prstGeom>
          <a:ln>
            <a:noFill/>
          </a:ln>
          <a:effectLst>
            <a:softEdge rad="112500"/>
          </a:effectLst>
        </p:spPr>
      </p:pic>
    </p:spTree>
    <p:extLst>
      <p:ext uri="{BB962C8B-B14F-4D97-AF65-F5344CB8AC3E}">
        <p14:creationId xmlns:p14="http://schemas.microsoft.com/office/powerpoint/2010/main" val="3367194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repeatCount="indefinite" fill="hold" nodeType="withEffect">
                                  <p:stCondLst>
                                    <p:cond delay="0"/>
                                  </p:stCondLst>
                                  <p:endCondLst>
                                    <p:cond evt="onNext" delay="0">
                                      <p:tgtEl>
                                        <p:sldTgt/>
                                      </p:tgtEl>
                                    </p:cond>
                                  </p:end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64"/>
        <p:cNvGrpSpPr/>
        <p:nvPr/>
      </p:nvGrpSpPr>
      <p:grpSpPr>
        <a:xfrm>
          <a:off x="0" y="0"/>
          <a:ext cx="0" cy="0"/>
          <a:chOff x="0" y="0"/>
          <a:chExt cx="0" cy="0"/>
        </a:xfrm>
      </p:grpSpPr>
      <p:sp>
        <p:nvSpPr>
          <p:cNvPr id="466" name="Google Shape;466;p67"/>
          <p:cNvSpPr txBox="1">
            <a:spLocks noGrp="1"/>
          </p:cNvSpPr>
          <p:nvPr>
            <p:ph type="body" idx="1"/>
          </p:nvPr>
        </p:nvSpPr>
        <p:spPr>
          <a:xfrm>
            <a:off x="659219" y="1185232"/>
            <a:ext cx="7590909" cy="3514817"/>
          </a:xfrm>
          <a:prstGeom prst="rect">
            <a:avLst/>
          </a:prstGeom>
        </p:spPr>
        <p:txBody>
          <a:bodyPr spcFirstLastPara="1" wrap="square" lIns="91425" tIns="91425" rIns="91425" bIns="91425" anchor="t" anchorCtr="0">
            <a:noAutofit/>
          </a:bodyPr>
          <a:lstStyle/>
          <a:p>
            <a:pPr algn="just">
              <a:spcBef>
                <a:spcPts val="1000"/>
              </a:spcBef>
            </a:pPr>
            <a:r>
              <a:rPr lang="en-US" sz="2000" dirty="0" smtClean="0"/>
              <a:t>Sensor </a:t>
            </a:r>
            <a:r>
              <a:rPr lang="en-US" sz="2000" dirty="0"/>
              <a:t>nodes are deployed across the farm.</a:t>
            </a:r>
          </a:p>
          <a:p>
            <a:pPr algn="just">
              <a:spcBef>
                <a:spcPts val="1000"/>
              </a:spcBef>
            </a:pPr>
            <a:r>
              <a:rPr lang="en-US" sz="2000" dirty="0" smtClean="0"/>
              <a:t>They </a:t>
            </a:r>
            <a:r>
              <a:rPr lang="en-US" sz="2000" dirty="0"/>
              <a:t>collect data on environmental parameters crucial for crop growth and health.</a:t>
            </a:r>
          </a:p>
          <a:p>
            <a:pPr algn="just">
              <a:spcBef>
                <a:spcPts val="1000"/>
              </a:spcBef>
            </a:pPr>
            <a:r>
              <a:rPr lang="en-US" sz="2000" dirty="0" smtClean="0"/>
              <a:t>Communication </a:t>
            </a:r>
            <a:r>
              <a:rPr lang="en-US" sz="2000" dirty="0"/>
              <a:t>between sensor nodes and a central gateway is wireless, using the </a:t>
            </a:r>
            <a:r>
              <a:rPr lang="en-US" sz="2000" dirty="0" err="1"/>
              <a:t>LoRa</a:t>
            </a:r>
            <a:r>
              <a:rPr lang="en-US" sz="2000" dirty="0"/>
              <a:t> (Long Range) protocol.</a:t>
            </a:r>
          </a:p>
          <a:p>
            <a:pPr algn="just">
              <a:spcBef>
                <a:spcPts val="1000"/>
              </a:spcBef>
            </a:pPr>
            <a:r>
              <a:rPr lang="en-US" sz="2000" dirty="0" smtClean="0"/>
              <a:t>Farmers </a:t>
            </a:r>
            <a:r>
              <a:rPr lang="en-US" sz="2000" dirty="0"/>
              <a:t>can access real-time farm data and control functions through a user-friendly interface.</a:t>
            </a:r>
          </a:p>
          <a:p>
            <a:pPr algn="just">
              <a:spcBef>
                <a:spcPts val="1000"/>
              </a:spcBef>
            </a:pPr>
            <a:r>
              <a:rPr lang="en-US" sz="2000" dirty="0" smtClean="0"/>
              <a:t>The </a:t>
            </a:r>
            <a:r>
              <a:rPr lang="en-US" sz="2000" dirty="0"/>
              <a:t>interface is accessible via web or mobile applications.</a:t>
            </a:r>
          </a:p>
        </p:txBody>
      </p:sp>
      <p:sp>
        <p:nvSpPr>
          <p:cNvPr id="465" name="Google Shape;465;p67"/>
          <p:cNvSpPr txBox="1">
            <a:spLocks noGrp="1"/>
          </p:cNvSpPr>
          <p:nvPr>
            <p:ph type="title"/>
          </p:nvPr>
        </p:nvSpPr>
        <p:spPr>
          <a:xfrm>
            <a:off x="461745" y="341522"/>
            <a:ext cx="7717500" cy="54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Working Principle</a:t>
            </a:r>
            <a:endParaRPr dirty="0"/>
          </a:p>
        </p:txBody>
      </p:sp>
    </p:spTree>
    <p:extLst>
      <p:ext uri="{BB962C8B-B14F-4D97-AF65-F5344CB8AC3E}">
        <p14:creationId xmlns:p14="http://schemas.microsoft.com/office/powerpoint/2010/main" val="49074217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410</TotalTime>
  <Words>667</Words>
  <Application>Microsoft Office PowerPoint</Application>
  <PresentationFormat>On-screen Show (16:9)</PresentationFormat>
  <Paragraphs>75</Paragraphs>
  <Slides>16</Slides>
  <Notes>13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16</vt:i4>
      </vt:variant>
    </vt:vector>
  </HeadingPairs>
  <TitlesOfParts>
    <vt:vector size="28" baseType="lpstr">
      <vt:lpstr>Montserrat</vt:lpstr>
      <vt:lpstr>Arial Black</vt:lpstr>
      <vt:lpstr>Playfair Display SemiBold</vt:lpstr>
      <vt:lpstr>Roboto</vt:lpstr>
      <vt:lpstr>Arial</vt:lpstr>
      <vt:lpstr>Wingdings</vt:lpstr>
      <vt:lpstr>Calibri Light</vt:lpstr>
      <vt:lpstr>Calibri</vt:lpstr>
      <vt:lpstr>Playfair Display</vt:lpstr>
      <vt:lpstr>Roboto Condensed Light</vt:lpstr>
      <vt:lpstr>Office Theme</vt:lpstr>
      <vt:lpstr>1_Office Theme</vt:lpstr>
      <vt:lpstr>PowerPoint Presentation</vt:lpstr>
      <vt:lpstr>Contents</vt:lpstr>
      <vt:lpstr>PowerPoint Presentation</vt:lpstr>
      <vt:lpstr>Problem statement</vt:lpstr>
      <vt:lpstr>Existing System</vt:lpstr>
      <vt:lpstr>Proposed System</vt:lpstr>
      <vt:lpstr>PowerPoint Presentation</vt:lpstr>
      <vt:lpstr>Hardware Prototype</vt:lpstr>
      <vt:lpstr>Working Principle</vt:lpstr>
      <vt:lpstr>Working Principle</vt:lpstr>
      <vt:lpstr>Components</vt:lpstr>
      <vt:lpstr>Advantages</vt:lpstr>
      <vt:lpstr>Output</vt:lpstr>
      <vt:lpstr>Conclusion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Agrot Green Slides</dc:title>
  <dc:creator>shantosh nagarajan</dc:creator>
  <cp:lastModifiedBy>shantosh nagarajan</cp:lastModifiedBy>
  <cp:revision>44</cp:revision>
  <cp:lastPrinted>2024-05-08T19:55:00Z</cp:lastPrinted>
  <dcterms:modified xsi:type="dcterms:W3CDTF">2024-05-14T07:06:11Z</dcterms:modified>
</cp:coreProperties>
</file>